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8"/>
  </p:notesMasterIdLst>
  <p:sldIdLst>
    <p:sldId id="382" r:id="rId2"/>
    <p:sldId id="563" r:id="rId3"/>
    <p:sldId id="564" r:id="rId4"/>
    <p:sldId id="568" r:id="rId5"/>
    <p:sldId id="566" r:id="rId6"/>
    <p:sldId id="567" r:id="rId7"/>
  </p:sldIdLst>
  <p:sldSz cx="12192000" cy="6858000"/>
  <p:notesSz cx="9928225" cy="67976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B778"/>
    <a:srgbClr val="F8CBAD"/>
    <a:srgbClr val="FFFFFF"/>
    <a:srgbClr val="C00000"/>
    <a:srgbClr val="0070C0"/>
    <a:srgbClr val="3067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21" autoAdjust="0"/>
    <p:restoredTop sz="84572" autoAdjust="0"/>
  </p:normalViewPr>
  <p:slideViewPr>
    <p:cSldViewPr snapToGrid="0">
      <p:cViewPr varScale="1">
        <p:scale>
          <a:sx n="135" d="100"/>
          <a:sy n="135" d="100"/>
        </p:scale>
        <p:origin x="58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underwaternoise.atlanttic.uvigo.es/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underwaternoise.atlanttic.uvigo.es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FD7F8F-60D8-4336-BD85-D97EC5B43B4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C7C1AC41-8124-4D4A-8C08-09B25CFF0A41}">
      <dgm:prSet/>
      <dgm:spPr/>
      <dgm:t>
        <a:bodyPr/>
        <a:lstStyle/>
        <a:p>
          <a:pPr latinLnBrk="1"/>
          <a:r>
            <a:rPr lang="ko-KR"/>
            <a:t>주제</a:t>
          </a:r>
        </a:p>
      </dgm:t>
    </dgm:pt>
    <dgm:pt modelId="{642DEBB9-8903-4239-B7B2-642A61576D4D}" type="parTrans" cxnId="{5B45A7D6-3D0F-4D0E-B448-9C34E1B297D9}">
      <dgm:prSet/>
      <dgm:spPr/>
      <dgm:t>
        <a:bodyPr/>
        <a:lstStyle/>
        <a:p>
          <a:pPr latinLnBrk="1"/>
          <a:endParaRPr lang="ko-KR" altLang="en-US"/>
        </a:p>
      </dgm:t>
    </dgm:pt>
    <dgm:pt modelId="{953FDAB3-4B68-4CB2-8AE7-1B7B6256539B}" type="sibTrans" cxnId="{5B45A7D6-3D0F-4D0E-B448-9C34E1B297D9}">
      <dgm:prSet/>
      <dgm:spPr/>
      <dgm:t>
        <a:bodyPr/>
        <a:lstStyle/>
        <a:p>
          <a:pPr latinLnBrk="1"/>
          <a:endParaRPr lang="ko-KR" altLang="en-US"/>
        </a:p>
      </dgm:t>
    </dgm:pt>
    <dgm:pt modelId="{01327823-9A87-4DD8-A01E-C10BED065473}">
      <dgm:prSet/>
      <dgm:spPr/>
      <dgm:t>
        <a:bodyPr/>
        <a:lstStyle/>
        <a:p>
          <a:pPr latinLnBrk="1"/>
          <a:r>
            <a:rPr lang="ko-KR" dirty="0"/>
            <a:t>학습에 사용한 선박 어쿠스틱 데이터 분석 결과 시각화</a:t>
          </a:r>
        </a:p>
      </dgm:t>
    </dgm:pt>
    <dgm:pt modelId="{E4DB4A05-2361-4F74-8158-775C09F01664}" type="parTrans" cxnId="{FD88BEE4-6F0F-4ECA-85F5-BDBEA6C87286}">
      <dgm:prSet/>
      <dgm:spPr/>
      <dgm:t>
        <a:bodyPr/>
        <a:lstStyle/>
        <a:p>
          <a:pPr latinLnBrk="1"/>
          <a:endParaRPr lang="ko-KR" altLang="en-US"/>
        </a:p>
      </dgm:t>
    </dgm:pt>
    <dgm:pt modelId="{34114140-1B84-45CC-9177-01A31161E9C0}" type="sibTrans" cxnId="{FD88BEE4-6F0F-4ECA-85F5-BDBEA6C87286}">
      <dgm:prSet/>
      <dgm:spPr/>
      <dgm:t>
        <a:bodyPr/>
        <a:lstStyle/>
        <a:p>
          <a:pPr latinLnBrk="1"/>
          <a:endParaRPr lang="ko-KR" altLang="en-US"/>
        </a:p>
      </dgm:t>
    </dgm:pt>
    <dgm:pt modelId="{3A37B52A-B3D2-4949-883E-D240BB1E75B3}">
      <dgm:prSet/>
      <dgm:spPr/>
      <dgm:t>
        <a:bodyPr/>
        <a:lstStyle/>
        <a:p>
          <a:pPr latinLnBrk="1"/>
          <a:r>
            <a:rPr lang="ko-KR" dirty="0"/>
            <a:t>입력된 선박 어쿠스틱 데이터로 선박 종류 예측</a:t>
          </a:r>
        </a:p>
      </dgm:t>
    </dgm:pt>
    <dgm:pt modelId="{4E16DFC0-47DD-470C-86FC-D44F7148DBDE}" type="parTrans" cxnId="{B813174D-2BF5-4206-9ED5-4C6756CA287F}">
      <dgm:prSet/>
      <dgm:spPr/>
      <dgm:t>
        <a:bodyPr/>
        <a:lstStyle/>
        <a:p>
          <a:pPr latinLnBrk="1"/>
          <a:endParaRPr lang="ko-KR" altLang="en-US"/>
        </a:p>
      </dgm:t>
    </dgm:pt>
    <dgm:pt modelId="{CAE1E0C9-3D42-42AC-8D8B-B2189E38F312}" type="sibTrans" cxnId="{B813174D-2BF5-4206-9ED5-4C6756CA287F}">
      <dgm:prSet/>
      <dgm:spPr/>
      <dgm:t>
        <a:bodyPr/>
        <a:lstStyle/>
        <a:p>
          <a:pPr latinLnBrk="1"/>
          <a:endParaRPr lang="ko-KR" altLang="en-US"/>
        </a:p>
      </dgm:t>
    </dgm:pt>
    <dgm:pt modelId="{26556B2A-2D66-4D80-BA80-DA1E35568742}">
      <dgm:prSet/>
      <dgm:spPr/>
      <dgm:t>
        <a:bodyPr/>
        <a:lstStyle/>
        <a:p>
          <a:pPr latinLnBrk="1"/>
          <a:r>
            <a:rPr lang="ko-KR" dirty="0"/>
            <a:t>입력된 선박 어쿠스틱 데이터 분석 결과 시각화</a:t>
          </a:r>
        </a:p>
      </dgm:t>
    </dgm:pt>
    <dgm:pt modelId="{945E2CBC-631A-4B7D-8E2A-BEDF0D597197}" type="parTrans" cxnId="{3F9E1251-24FA-436B-A255-6D65A3DAEE0A}">
      <dgm:prSet/>
      <dgm:spPr/>
      <dgm:t>
        <a:bodyPr/>
        <a:lstStyle/>
        <a:p>
          <a:pPr latinLnBrk="1"/>
          <a:endParaRPr lang="ko-KR" altLang="en-US"/>
        </a:p>
      </dgm:t>
    </dgm:pt>
    <dgm:pt modelId="{E0137A50-2EB3-4809-B56F-30F33ACDE1ED}" type="sibTrans" cxnId="{3F9E1251-24FA-436B-A255-6D65A3DAEE0A}">
      <dgm:prSet/>
      <dgm:spPr/>
      <dgm:t>
        <a:bodyPr/>
        <a:lstStyle/>
        <a:p>
          <a:pPr latinLnBrk="1"/>
          <a:endParaRPr lang="ko-KR" altLang="en-US"/>
        </a:p>
      </dgm:t>
    </dgm:pt>
    <dgm:pt modelId="{A4D7C111-FC6C-4605-AF60-5A109B641B96}">
      <dgm:prSet/>
      <dgm:spPr/>
      <dgm:t>
        <a:bodyPr/>
        <a:lstStyle/>
        <a:p>
          <a:pPr latinLnBrk="1"/>
          <a:r>
            <a:rPr lang="ko-KR"/>
            <a:t>구현 전략</a:t>
          </a:r>
        </a:p>
      </dgm:t>
    </dgm:pt>
    <dgm:pt modelId="{88FC26DF-64D9-4720-BAAE-624FC4F6E2E8}" type="parTrans" cxnId="{FE20E599-8285-4FFA-83CC-E6D3761F923D}">
      <dgm:prSet/>
      <dgm:spPr/>
      <dgm:t>
        <a:bodyPr/>
        <a:lstStyle/>
        <a:p>
          <a:pPr latinLnBrk="1"/>
          <a:endParaRPr lang="ko-KR" altLang="en-US"/>
        </a:p>
      </dgm:t>
    </dgm:pt>
    <dgm:pt modelId="{CDB90078-2842-47B5-BFB4-3BEA5B824FBF}" type="sibTrans" cxnId="{FE20E599-8285-4FFA-83CC-E6D3761F923D}">
      <dgm:prSet/>
      <dgm:spPr/>
      <dgm:t>
        <a:bodyPr/>
        <a:lstStyle/>
        <a:p>
          <a:pPr latinLnBrk="1"/>
          <a:endParaRPr lang="ko-KR" altLang="en-US"/>
        </a:p>
      </dgm:t>
    </dgm:pt>
    <dgm:pt modelId="{386E0232-CD8D-4185-AFF7-4BD5143200CB}">
      <dgm:prSet/>
      <dgm:spPr/>
      <dgm:t>
        <a:bodyPr/>
        <a:lstStyle/>
        <a:p>
          <a:pPr latinLnBrk="1"/>
          <a:r>
            <a:rPr lang="ko-KR" dirty="0"/>
            <a:t>학습에는 </a:t>
          </a:r>
          <a:r>
            <a:rPr lang="en-GB" dirty="0" err="1"/>
            <a:t>ShipsEar</a:t>
          </a:r>
          <a:r>
            <a:rPr lang="ko-KR" dirty="0"/>
            <a:t> 어쿠스틱 </a:t>
          </a:r>
          <a:r>
            <a:rPr lang="ko-KR" b="0" i="0" dirty="0"/>
            <a:t>데이터 활용하고</a:t>
          </a:r>
          <a:r>
            <a:rPr lang="en-US" b="0" i="0" dirty="0"/>
            <a:t>, </a:t>
          </a:r>
          <a:r>
            <a:rPr lang="ko-KR" b="0" i="0" dirty="0"/>
            <a:t>배 유형별로 분류한 어쿠스틱 데이터를 분석하고</a:t>
          </a:r>
          <a:r>
            <a:rPr lang="en-US" b="0" i="0" dirty="0"/>
            <a:t>,</a:t>
          </a:r>
          <a:r>
            <a:rPr lang="ko-KR" b="0" i="0" dirty="0"/>
            <a:t> 결과를 시각화해서</a:t>
          </a:r>
          <a:r>
            <a:rPr lang="en-US" b="0" i="0" dirty="0"/>
            <a:t>,              </a:t>
          </a:r>
          <a:r>
            <a:rPr lang="ko-KR" b="0" i="0" dirty="0"/>
            <a:t>사용자가 학습에 사용한 전반적인 데이터의 정보를 직관적으로 볼 수 있게 함</a:t>
          </a:r>
          <a:endParaRPr lang="ko-KR" dirty="0"/>
        </a:p>
      </dgm:t>
    </dgm:pt>
    <dgm:pt modelId="{004B19D2-0624-4147-8B53-2DB10348DA4A}" type="parTrans" cxnId="{949AF179-4F43-45D9-AE3E-45BA0D6D2893}">
      <dgm:prSet/>
      <dgm:spPr/>
      <dgm:t>
        <a:bodyPr/>
        <a:lstStyle/>
        <a:p>
          <a:pPr latinLnBrk="1"/>
          <a:endParaRPr lang="ko-KR" altLang="en-US"/>
        </a:p>
      </dgm:t>
    </dgm:pt>
    <dgm:pt modelId="{06554865-0F6F-4A4F-A1E7-AF8DC5AA3E17}" type="sibTrans" cxnId="{949AF179-4F43-45D9-AE3E-45BA0D6D2893}">
      <dgm:prSet/>
      <dgm:spPr/>
      <dgm:t>
        <a:bodyPr/>
        <a:lstStyle/>
        <a:p>
          <a:pPr latinLnBrk="1"/>
          <a:endParaRPr lang="ko-KR" altLang="en-US"/>
        </a:p>
      </dgm:t>
    </dgm:pt>
    <dgm:pt modelId="{8690721B-E4CC-49A9-A3D2-147DF31DC33B}">
      <dgm:prSet/>
      <dgm:spPr/>
      <dgm:t>
        <a:bodyPr/>
        <a:lstStyle/>
        <a:p>
          <a:pPr latinLnBrk="1"/>
          <a:r>
            <a:rPr lang="ko-KR" dirty="0"/>
            <a:t>사용자에게 어쿠스틱 데이터가 녹음된 위치 정보를 제공하기 위해서</a:t>
          </a:r>
          <a:r>
            <a:rPr lang="ko-KR" b="0" i="0" dirty="0"/>
            <a:t> </a:t>
          </a:r>
          <a:r>
            <a:rPr lang="en-GB" dirty="0">
              <a:hlinkClick xmlns:r="http://schemas.openxmlformats.org/officeDocument/2006/relationships" r:id="rId1"/>
            </a:rPr>
            <a:t>https://underwaternoise.atlanttic.uvigo.es/</a:t>
          </a:r>
          <a:r>
            <a:rPr lang="en-GB" dirty="0"/>
            <a:t> </a:t>
          </a:r>
          <a:r>
            <a:rPr lang="ko-KR" b="0" i="0" dirty="0"/>
            <a:t>에서 선박의 위치</a:t>
          </a:r>
          <a:r>
            <a:rPr lang="en-US" b="0" i="0" dirty="0"/>
            <a:t>, </a:t>
          </a:r>
          <a:r>
            <a:rPr lang="ko-KR" b="0" i="0" dirty="0"/>
            <a:t>이름</a:t>
          </a:r>
          <a:r>
            <a:rPr lang="en-US" b="0" i="0" dirty="0"/>
            <a:t>, </a:t>
          </a:r>
          <a:r>
            <a:rPr lang="ko-KR" dirty="0"/>
            <a:t>어쿠스틱</a:t>
          </a:r>
          <a:r>
            <a:rPr lang="ko-KR" b="0" i="0" dirty="0"/>
            <a:t> 데이터를 녹음한 위치를 받아와서 </a:t>
          </a:r>
          <a:r>
            <a:rPr lang="ko-KR" b="0" i="0" dirty="0" err="1"/>
            <a:t>맵에</a:t>
          </a:r>
          <a:r>
            <a:rPr lang="ko-KR" b="0" i="0" dirty="0"/>
            <a:t> </a:t>
          </a:r>
          <a:r>
            <a:rPr lang="ko-KR" b="0" i="0" dirty="0" err="1"/>
            <a:t>시각화함</a:t>
          </a:r>
          <a:endParaRPr lang="ko-KR" dirty="0"/>
        </a:p>
      </dgm:t>
    </dgm:pt>
    <dgm:pt modelId="{3A56E375-E6E9-42BA-AE87-3FE365FB3BD2}" type="parTrans" cxnId="{7A118E76-F689-41D3-A135-1371CA8C6F3A}">
      <dgm:prSet/>
      <dgm:spPr/>
      <dgm:t>
        <a:bodyPr/>
        <a:lstStyle/>
        <a:p>
          <a:pPr latinLnBrk="1"/>
          <a:endParaRPr lang="ko-KR" altLang="en-US"/>
        </a:p>
      </dgm:t>
    </dgm:pt>
    <dgm:pt modelId="{5CFACB13-0D97-4DD1-B159-7DFAA7406B3F}" type="sibTrans" cxnId="{7A118E76-F689-41D3-A135-1371CA8C6F3A}">
      <dgm:prSet/>
      <dgm:spPr/>
      <dgm:t>
        <a:bodyPr/>
        <a:lstStyle/>
        <a:p>
          <a:pPr latinLnBrk="1"/>
          <a:endParaRPr lang="ko-KR" altLang="en-US"/>
        </a:p>
      </dgm:t>
    </dgm:pt>
    <dgm:pt modelId="{B8D6FE85-6043-4C3C-9927-66DAF67D3576}">
      <dgm:prSet/>
      <dgm:spPr/>
      <dgm:t>
        <a:bodyPr/>
        <a:lstStyle/>
        <a:p>
          <a:pPr latinLnBrk="1"/>
          <a:r>
            <a:rPr lang="ko-KR" b="0" i="0" dirty="0"/>
            <a:t>사용자의 </a:t>
          </a:r>
          <a:r>
            <a:rPr lang="ko-KR" dirty="0"/>
            <a:t>어쿠스틱</a:t>
          </a:r>
          <a:r>
            <a:rPr lang="ko-KR" b="0" i="0" dirty="0"/>
            <a:t> 데이터 입력을 받아서 학습된 예측 모델로 분석한 다음</a:t>
          </a:r>
          <a:r>
            <a:rPr lang="en-US" b="0" i="0" dirty="0"/>
            <a:t>, </a:t>
          </a:r>
          <a:r>
            <a:rPr lang="ko-KR" b="0" i="0" dirty="0"/>
            <a:t>결과를 보여주고</a:t>
          </a:r>
          <a:r>
            <a:rPr lang="en-US" b="0" i="0" dirty="0"/>
            <a:t>, </a:t>
          </a:r>
          <a:r>
            <a:rPr lang="ko-KR" b="0" i="0" dirty="0"/>
            <a:t>예측 모델의 분석 내용을 시각화하고</a:t>
          </a:r>
          <a:r>
            <a:rPr lang="en-US" b="0" i="0" dirty="0"/>
            <a:t>,GPT API</a:t>
          </a:r>
          <a:r>
            <a:rPr lang="ko-KR" b="0" i="0" dirty="0"/>
            <a:t>를 사용해서  이에 대한 텍스트 설명을 추가함</a:t>
          </a:r>
          <a:endParaRPr lang="ko-KR" dirty="0"/>
        </a:p>
      </dgm:t>
    </dgm:pt>
    <dgm:pt modelId="{3F312982-7A4B-4670-8251-33038315BF84}" type="parTrans" cxnId="{86A1780D-4051-49DB-9417-300C265DF7C2}">
      <dgm:prSet/>
      <dgm:spPr/>
      <dgm:t>
        <a:bodyPr/>
        <a:lstStyle/>
        <a:p>
          <a:pPr latinLnBrk="1"/>
          <a:endParaRPr lang="ko-KR" altLang="en-US"/>
        </a:p>
      </dgm:t>
    </dgm:pt>
    <dgm:pt modelId="{A4C304CC-098B-49D8-945F-6CF9708CCAEB}" type="sibTrans" cxnId="{86A1780D-4051-49DB-9417-300C265DF7C2}">
      <dgm:prSet/>
      <dgm:spPr/>
      <dgm:t>
        <a:bodyPr/>
        <a:lstStyle/>
        <a:p>
          <a:pPr latinLnBrk="1"/>
          <a:endParaRPr lang="ko-KR" altLang="en-US"/>
        </a:p>
      </dgm:t>
    </dgm:pt>
    <dgm:pt modelId="{AC3C1157-00FC-4E90-9AFB-B1E74C5970AA}">
      <dgm:prSet/>
      <dgm:spPr/>
      <dgm:t>
        <a:bodyPr/>
        <a:lstStyle/>
        <a:p>
          <a:pPr latinLnBrk="1"/>
          <a:r>
            <a:rPr lang="ko-KR" altLang="en-US" dirty="0"/>
            <a:t>사용자가 쉽게 분석하고</a:t>
          </a:r>
          <a:r>
            <a:rPr lang="en-US" altLang="ko-KR" dirty="0"/>
            <a:t>,</a:t>
          </a:r>
          <a:r>
            <a:rPr lang="ko-KR" altLang="en-US" dirty="0"/>
            <a:t> 결과를 직관적으로 이해 할 수 있어야 함</a:t>
          </a:r>
          <a:endParaRPr lang="ko-KR" dirty="0"/>
        </a:p>
      </dgm:t>
    </dgm:pt>
    <dgm:pt modelId="{B70E2624-CDB1-4337-BAF5-DF7BB0D5C39E}" type="parTrans" cxnId="{F2E659A1-B5CC-4199-B380-8297D720BCAD}">
      <dgm:prSet/>
      <dgm:spPr/>
      <dgm:t>
        <a:bodyPr/>
        <a:lstStyle/>
        <a:p>
          <a:pPr latinLnBrk="1"/>
          <a:endParaRPr lang="ko-KR" altLang="en-US"/>
        </a:p>
      </dgm:t>
    </dgm:pt>
    <dgm:pt modelId="{504C70F1-33D5-4A9B-AD85-2A8620B4AE51}" type="sibTrans" cxnId="{F2E659A1-B5CC-4199-B380-8297D720BCAD}">
      <dgm:prSet/>
      <dgm:spPr/>
      <dgm:t>
        <a:bodyPr/>
        <a:lstStyle/>
        <a:p>
          <a:pPr latinLnBrk="1"/>
          <a:endParaRPr lang="ko-KR" altLang="en-US"/>
        </a:p>
      </dgm:t>
    </dgm:pt>
    <dgm:pt modelId="{727C69B9-D892-491F-95E7-9EAD5B5E86F4}">
      <dgm:prSet/>
      <dgm:spPr/>
      <dgm:t>
        <a:bodyPr/>
        <a:lstStyle/>
        <a:p>
          <a:pPr latinLnBrk="1"/>
          <a:r>
            <a:rPr lang="ko-KR" altLang="en-US" dirty="0"/>
            <a:t>학습 데이터를 선박 크기</a:t>
          </a:r>
          <a:r>
            <a:rPr lang="en-US" altLang="ko-KR" dirty="0"/>
            <a:t>(A B C D E)</a:t>
          </a:r>
          <a:r>
            <a:rPr lang="ko-KR" altLang="en-US" dirty="0"/>
            <a:t>가 아니라 선박 유형별로 새롭게 분리해서 사용자가 선박에 대한 구체적인 정보를 얻도록 하고</a:t>
          </a:r>
          <a:r>
            <a:rPr lang="en-US" altLang="ko-KR" dirty="0"/>
            <a:t>, </a:t>
          </a:r>
          <a:r>
            <a:rPr lang="ko-KR" altLang="en-US" dirty="0"/>
            <a:t>각 선박 유형에 대한 정보를 웹페이지에서 볼 수 있도록 함</a:t>
          </a:r>
          <a:endParaRPr lang="ko-KR" dirty="0"/>
        </a:p>
      </dgm:t>
    </dgm:pt>
    <dgm:pt modelId="{8BD32C74-D9A7-4E4B-8106-07668A430F40}" type="parTrans" cxnId="{9AFE5AC4-CDD5-4DC1-9856-A10051BED0E0}">
      <dgm:prSet/>
      <dgm:spPr/>
      <dgm:t>
        <a:bodyPr/>
        <a:lstStyle/>
        <a:p>
          <a:endParaRPr lang="en-GB"/>
        </a:p>
      </dgm:t>
    </dgm:pt>
    <dgm:pt modelId="{F0857036-C37F-4338-AF84-1F744768C37A}" type="sibTrans" cxnId="{9AFE5AC4-CDD5-4DC1-9856-A10051BED0E0}">
      <dgm:prSet/>
      <dgm:spPr/>
      <dgm:t>
        <a:bodyPr/>
        <a:lstStyle/>
        <a:p>
          <a:endParaRPr lang="en-GB"/>
        </a:p>
      </dgm:t>
    </dgm:pt>
    <dgm:pt modelId="{431CCF5E-F0C9-4564-8630-94146CCA95A8}" type="pres">
      <dgm:prSet presAssocID="{D1FD7F8F-60D8-4336-BD85-D97EC5B43B46}" presName="linear" presStyleCnt="0">
        <dgm:presLayoutVars>
          <dgm:animLvl val="lvl"/>
          <dgm:resizeHandles val="exact"/>
        </dgm:presLayoutVars>
      </dgm:prSet>
      <dgm:spPr/>
    </dgm:pt>
    <dgm:pt modelId="{4D5C354D-4C50-47C0-BA5D-13E6E2D739F6}" type="pres">
      <dgm:prSet presAssocID="{C7C1AC41-8124-4D4A-8C08-09B25CFF0A4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551D188-40BB-42E4-AD4A-71F14CDEE4D8}" type="pres">
      <dgm:prSet presAssocID="{C7C1AC41-8124-4D4A-8C08-09B25CFF0A41}" presName="childText" presStyleLbl="revTx" presStyleIdx="0" presStyleCnt="2">
        <dgm:presLayoutVars>
          <dgm:bulletEnabled val="1"/>
        </dgm:presLayoutVars>
      </dgm:prSet>
      <dgm:spPr/>
    </dgm:pt>
    <dgm:pt modelId="{F3EEECA5-A845-4324-B456-72618CEEF5C1}" type="pres">
      <dgm:prSet presAssocID="{A4D7C111-FC6C-4605-AF60-5A109B641B9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00B0679-A639-4AA0-9390-58A6237F306D}" type="pres">
      <dgm:prSet presAssocID="{A4D7C111-FC6C-4605-AF60-5A109B641B96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86A1780D-4051-49DB-9417-300C265DF7C2}" srcId="{A4D7C111-FC6C-4605-AF60-5A109B641B96}" destId="{B8D6FE85-6043-4C3C-9927-66DAF67D3576}" srcOrd="2" destOrd="0" parTransId="{3F312982-7A4B-4670-8251-33038315BF84}" sibTransId="{A4C304CC-098B-49D8-945F-6CF9708CCAEB}"/>
    <dgm:cxn modelId="{7BAE8D17-E884-4986-9F93-0FE30320CFF1}" type="presOf" srcId="{B8D6FE85-6043-4C3C-9927-66DAF67D3576}" destId="{800B0679-A639-4AA0-9390-58A6237F306D}" srcOrd="0" destOrd="2" presId="urn:microsoft.com/office/officeart/2005/8/layout/vList2"/>
    <dgm:cxn modelId="{AC195B1C-BAA1-4336-BE41-7FFCB7639FBE}" type="presOf" srcId="{D1FD7F8F-60D8-4336-BD85-D97EC5B43B46}" destId="{431CCF5E-F0C9-4564-8630-94146CCA95A8}" srcOrd="0" destOrd="0" presId="urn:microsoft.com/office/officeart/2005/8/layout/vList2"/>
    <dgm:cxn modelId="{03EAE83C-2D81-4B0F-AA1D-D67251782248}" type="presOf" srcId="{AC3C1157-00FC-4E90-9AFB-B1E74C5970AA}" destId="{4551D188-40BB-42E4-AD4A-71F14CDEE4D8}" srcOrd="0" destOrd="3" presId="urn:microsoft.com/office/officeart/2005/8/layout/vList2"/>
    <dgm:cxn modelId="{FB21BB5F-476A-4ED6-843E-26E03935D5AA}" type="presOf" srcId="{386E0232-CD8D-4185-AFF7-4BD5143200CB}" destId="{800B0679-A639-4AA0-9390-58A6237F306D}" srcOrd="0" destOrd="0" presId="urn:microsoft.com/office/officeart/2005/8/layout/vList2"/>
    <dgm:cxn modelId="{FDBABA6C-CF10-4FBE-B74E-3A48744623D4}" type="presOf" srcId="{01327823-9A87-4DD8-A01E-C10BED065473}" destId="{4551D188-40BB-42E4-AD4A-71F14CDEE4D8}" srcOrd="0" destOrd="0" presId="urn:microsoft.com/office/officeart/2005/8/layout/vList2"/>
    <dgm:cxn modelId="{B813174D-2BF5-4206-9ED5-4C6756CA287F}" srcId="{C7C1AC41-8124-4D4A-8C08-09B25CFF0A41}" destId="{3A37B52A-B3D2-4949-883E-D240BB1E75B3}" srcOrd="1" destOrd="0" parTransId="{4E16DFC0-47DD-470C-86FC-D44F7148DBDE}" sibTransId="{CAE1E0C9-3D42-42AC-8D8B-B2189E38F312}"/>
    <dgm:cxn modelId="{3F9E1251-24FA-436B-A255-6D65A3DAEE0A}" srcId="{C7C1AC41-8124-4D4A-8C08-09B25CFF0A41}" destId="{26556B2A-2D66-4D80-BA80-DA1E35568742}" srcOrd="2" destOrd="0" parTransId="{945E2CBC-631A-4B7D-8E2A-BEDF0D597197}" sibTransId="{E0137A50-2EB3-4809-B56F-30F33ACDE1ED}"/>
    <dgm:cxn modelId="{7A118E76-F689-41D3-A135-1371CA8C6F3A}" srcId="{A4D7C111-FC6C-4605-AF60-5A109B641B96}" destId="{8690721B-E4CC-49A9-A3D2-147DF31DC33B}" srcOrd="1" destOrd="0" parTransId="{3A56E375-E6E9-42BA-AE87-3FE365FB3BD2}" sibTransId="{5CFACB13-0D97-4DD1-B159-7DFAA7406B3F}"/>
    <dgm:cxn modelId="{949AF179-4F43-45D9-AE3E-45BA0D6D2893}" srcId="{A4D7C111-FC6C-4605-AF60-5A109B641B96}" destId="{386E0232-CD8D-4185-AFF7-4BD5143200CB}" srcOrd="0" destOrd="0" parTransId="{004B19D2-0624-4147-8B53-2DB10348DA4A}" sibTransId="{06554865-0F6F-4A4F-A1E7-AF8DC5AA3E17}"/>
    <dgm:cxn modelId="{89EEA796-573B-41A9-ADD4-4E1A8D7374CA}" type="presOf" srcId="{C7C1AC41-8124-4D4A-8C08-09B25CFF0A41}" destId="{4D5C354D-4C50-47C0-BA5D-13E6E2D739F6}" srcOrd="0" destOrd="0" presId="urn:microsoft.com/office/officeart/2005/8/layout/vList2"/>
    <dgm:cxn modelId="{FE20E599-8285-4FFA-83CC-E6D3761F923D}" srcId="{D1FD7F8F-60D8-4336-BD85-D97EC5B43B46}" destId="{A4D7C111-FC6C-4605-AF60-5A109B641B96}" srcOrd="1" destOrd="0" parTransId="{88FC26DF-64D9-4720-BAAE-624FC4F6E2E8}" sibTransId="{CDB90078-2842-47B5-BFB4-3BEA5B824FBF}"/>
    <dgm:cxn modelId="{F2E659A1-B5CC-4199-B380-8297D720BCAD}" srcId="{C7C1AC41-8124-4D4A-8C08-09B25CFF0A41}" destId="{AC3C1157-00FC-4E90-9AFB-B1E74C5970AA}" srcOrd="3" destOrd="0" parTransId="{B70E2624-CDB1-4337-BAF5-DF7BB0D5C39E}" sibTransId="{504C70F1-33D5-4A9B-AD85-2A8620B4AE51}"/>
    <dgm:cxn modelId="{DFAAACB6-A127-44D0-8A13-041AC4ECD831}" type="presOf" srcId="{3A37B52A-B3D2-4949-883E-D240BB1E75B3}" destId="{4551D188-40BB-42E4-AD4A-71F14CDEE4D8}" srcOrd="0" destOrd="1" presId="urn:microsoft.com/office/officeart/2005/8/layout/vList2"/>
    <dgm:cxn modelId="{026DC9C0-1AC8-4A27-BFA9-6DB3E146C121}" type="presOf" srcId="{26556B2A-2D66-4D80-BA80-DA1E35568742}" destId="{4551D188-40BB-42E4-AD4A-71F14CDEE4D8}" srcOrd="0" destOrd="2" presId="urn:microsoft.com/office/officeart/2005/8/layout/vList2"/>
    <dgm:cxn modelId="{17FF22C2-C274-43A2-AF26-0DA9A9F22FD3}" type="presOf" srcId="{8690721B-E4CC-49A9-A3D2-147DF31DC33B}" destId="{800B0679-A639-4AA0-9390-58A6237F306D}" srcOrd="0" destOrd="1" presId="urn:microsoft.com/office/officeart/2005/8/layout/vList2"/>
    <dgm:cxn modelId="{9AFE5AC4-CDD5-4DC1-9856-A10051BED0E0}" srcId="{A4D7C111-FC6C-4605-AF60-5A109B641B96}" destId="{727C69B9-D892-491F-95E7-9EAD5B5E86F4}" srcOrd="3" destOrd="0" parTransId="{8BD32C74-D9A7-4E4B-8106-07668A430F40}" sibTransId="{F0857036-C37F-4338-AF84-1F744768C37A}"/>
    <dgm:cxn modelId="{8B993ED6-5674-4407-B5B5-9788386A53D2}" type="presOf" srcId="{727C69B9-D892-491F-95E7-9EAD5B5E86F4}" destId="{800B0679-A639-4AA0-9390-58A6237F306D}" srcOrd="0" destOrd="3" presId="urn:microsoft.com/office/officeart/2005/8/layout/vList2"/>
    <dgm:cxn modelId="{5B45A7D6-3D0F-4D0E-B448-9C34E1B297D9}" srcId="{D1FD7F8F-60D8-4336-BD85-D97EC5B43B46}" destId="{C7C1AC41-8124-4D4A-8C08-09B25CFF0A41}" srcOrd="0" destOrd="0" parTransId="{642DEBB9-8903-4239-B7B2-642A61576D4D}" sibTransId="{953FDAB3-4B68-4CB2-8AE7-1B7B6256539B}"/>
    <dgm:cxn modelId="{FD88BEE4-6F0F-4ECA-85F5-BDBEA6C87286}" srcId="{C7C1AC41-8124-4D4A-8C08-09B25CFF0A41}" destId="{01327823-9A87-4DD8-A01E-C10BED065473}" srcOrd="0" destOrd="0" parTransId="{E4DB4A05-2361-4F74-8158-775C09F01664}" sibTransId="{34114140-1B84-45CC-9177-01A31161E9C0}"/>
    <dgm:cxn modelId="{FEFE91EE-97A2-42D2-8A09-D47A8882E0EB}" type="presOf" srcId="{A4D7C111-FC6C-4605-AF60-5A109B641B96}" destId="{F3EEECA5-A845-4324-B456-72618CEEF5C1}" srcOrd="0" destOrd="0" presId="urn:microsoft.com/office/officeart/2005/8/layout/vList2"/>
    <dgm:cxn modelId="{2EFB8111-8124-4477-A16E-DD704D2A0AFD}" type="presParOf" srcId="{431CCF5E-F0C9-4564-8630-94146CCA95A8}" destId="{4D5C354D-4C50-47C0-BA5D-13E6E2D739F6}" srcOrd="0" destOrd="0" presId="urn:microsoft.com/office/officeart/2005/8/layout/vList2"/>
    <dgm:cxn modelId="{FA0F6473-44B0-4321-B6D3-C1FC2778429A}" type="presParOf" srcId="{431CCF5E-F0C9-4564-8630-94146CCA95A8}" destId="{4551D188-40BB-42E4-AD4A-71F14CDEE4D8}" srcOrd="1" destOrd="0" presId="urn:microsoft.com/office/officeart/2005/8/layout/vList2"/>
    <dgm:cxn modelId="{F48D6EB2-885D-48B1-A379-89B295A0CA20}" type="presParOf" srcId="{431CCF5E-F0C9-4564-8630-94146CCA95A8}" destId="{F3EEECA5-A845-4324-B456-72618CEEF5C1}" srcOrd="2" destOrd="0" presId="urn:microsoft.com/office/officeart/2005/8/layout/vList2"/>
    <dgm:cxn modelId="{DEEBF409-85BD-4615-987A-5F540FF0B938}" type="presParOf" srcId="{431CCF5E-F0C9-4564-8630-94146CCA95A8}" destId="{800B0679-A639-4AA0-9390-58A6237F306D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B44279-7EBA-46B2-8EBF-2959D6817E94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E8A6282B-0BCC-4420-8F74-919B09502F58}">
      <dgm:prSet/>
      <dgm:spPr/>
      <dgm:t>
        <a:bodyPr/>
        <a:lstStyle/>
        <a:p>
          <a:pPr latinLnBrk="1"/>
          <a:r>
            <a:rPr lang="ko-KR" dirty="0"/>
            <a:t>사용자</a:t>
          </a:r>
        </a:p>
      </dgm:t>
    </dgm:pt>
    <dgm:pt modelId="{A82EDC7D-F34B-411D-AC8B-82DD52A77019}" type="parTrans" cxnId="{E85B275F-FF43-4FE5-8625-5B3DB6D2BB0B}">
      <dgm:prSet/>
      <dgm:spPr/>
      <dgm:t>
        <a:bodyPr/>
        <a:lstStyle/>
        <a:p>
          <a:pPr latinLnBrk="1"/>
          <a:endParaRPr lang="ko-KR" altLang="en-US"/>
        </a:p>
      </dgm:t>
    </dgm:pt>
    <dgm:pt modelId="{06B57972-492F-4F0E-92E3-58025E5FAD3A}" type="sibTrans" cxnId="{E85B275F-FF43-4FE5-8625-5B3DB6D2BB0B}">
      <dgm:prSet/>
      <dgm:spPr/>
      <dgm:t>
        <a:bodyPr/>
        <a:lstStyle/>
        <a:p>
          <a:pPr latinLnBrk="1"/>
          <a:endParaRPr lang="ko-KR" altLang="en-US"/>
        </a:p>
      </dgm:t>
    </dgm:pt>
    <dgm:pt modelId="{66A9A42B-A697-4D22-8F26-15CE0B94C9E1}">
      <dgm:prSet/>
      <dgm:spPr/>
      <dgm:t>
        <a:bodyPr/>
        <a:lstStyle/>
        <a:p>
          <a:pPr latinLnBrk="1"/>
          <a:r>
            <a:rPr lang="ko-KR" altLang="en-US" dirty="0"/>
            <a:t>어쿠스틱 </a:t>
          </a:r>
          <a:endParaRPr lang="en-GB" altLang="ko-KR" dirty="0"/>
        </a:p>
        <a:p>
          <a:pPr latinLnBrk="1"/>
          <a:r>
            <a:rPr lang="ko-KR" altLang="en-US" dirty="0"/>
            <a:t>파일</a:t>
          </a:r>
          <a:r>
            <a:rPr lang="ko-KR" dirty="0"/>
            <a:t> 입력</a:t>
          </a:r>
        </a:p>
      </dgm:t>
    </dgm:pt>
    <dgm:pt modelId="{139AADF5-E741-472E-9271-840048533D29}" type="parTrans" cxnId="{AA92F9A4-A9C5-4CAB-B32E-22361570B85D}">
      <dgm:prSet/>
      <dgm:spPr/>
      <dgm:t>
        <a:bodyPr/>
        <a:lstStyle/>
        <a:p>
          <a:pPr latinLnBrk="1"/>
          <a:endParaRPr lang="ko-KR" altLang="en-US"/>
        </a:p>
      </dgm:t>
    </dgm:pt>
    <dgm:pt modelId="{89FA4494-2D61-45D7-AC56-921433711128}" type="sibTrans" cxnId="{AA92F9A4-A9C5-4CAB-B32E-22361570B85D}">
      <dgm:prSet/>
      <dgm:spPr/>
      <dgm:t>
        <a:bodyPr/>
        <a:lstStyle/>
        <a:p>
          <a:pPr latinLnBrk="1"/>
          <a:endParaRPr lang="ko-KR" altLang="en-US"/>
        </a:p>
      </dgm:t>
    </dgm:pt>
    <dgm:pt modelId="{C8968A53-9F10-4424-B811-9E9AD9A04BBA}">
      <dgm:prSet/>
      <dgm:spPr/>
      <dgm:t>
        <a:bodyPr/>
        <a:lstStyle/>
        <a:p>
          <a:pPr latinLnBrk="1"/>
          <a:r>
            <a:rPr lang="ko-KR" dirty="0"/>
            <a:t>입력된 파일</a:t>
          </a:r>
          <a:endParaRPr lang="en-GB" altLang="ko-KR" dirty="0"/>
        </a:p>
        <a:p>
          <a:pPr latinLnBrk="1"/>
          <a:r>
            <a:rPr lang="ko-KR" dirty="0"/>
            <a:t> 분석</a:t>
          </a:r>
        </a:p>
      </dgm:t>
    </dgm:pt>
    <dgm:pt modelId="{182A5CE8-43BA-4627-A520-751DFCC4A6EF}" type="parTrans" cxnId="{A39BD227-F62D-4CD7-A0F4-BD5649CB7E1F}">
      <dgm:prSet/>
      <dgm:spPr/>
      <dgm:t>
        <a:bodyPr/>
        <a:lstStyle/>
        <a:p>
          <a:pPr latinLnBrk="1"/>
          <a:endParaRPr lang="ko-KR" altLang="en-US"/>
        </a:p>
      </dgm:t>
    </dgm:pt>
    <dgm:pt modelId="{E13AD1DF-CC79-46C8-AD1A-50E94AF52833}" type="sibTrans" cxnId="{A39BD227-F62D-4CD7-A0F4-BD5649CB7E1F}">
      <dgm:prSet/>
      <dgm:spPr/>
      <dgm:t>
        <a:bodyPr/>
        <a:lstStyle/>
        <a:p>
          <a:pPr latinLnBrk="1"/>
          <a:endParaRPr lang="ko-KR" altLang="en-US"/>
        </a:p>
      </dgm:t>
    </dgm:pt>
    <dgm:pt modelId="{C7E703C8-5F56-4B9A-B4DD-2DF454F0D116}">
      <dgm:prSet/>
      <dgm:spPr/>
      <dgm:t>
        <a:bodyPr/>
        <a:lstStyle/>
        <a:p>
          <a:pPr latinLnBrk="1"/>
          <a:r>
            <a:rPr lang="ko-KR" altLang="en-US" dirty="0"/>
            <a:t>선박</a:t>
          </a:r>
          <a:r>
            <a:rPr lang="ko-KR" dirty="0"/>
            <a:t> 유형별 학습 데이터와 유사도 비교</a:t>
          </a:r>
        </a:p>
      </dgm:t>
    </dgm:pt>
    <dgm:pt modelId="{89FD09F7-5731-4CF6-A588-7DA374FEFA5F}" type="parTrans" cxnId="{CABF51EE-D0A7-407C-82D4-60039EA81DF3}">
      <dgm:prSet/>
      <dgm:spPr/>
      <dgm:t>
        <a:bodyPr/>
        <a:lstStyle/>
        <a:p>
          <a:pPr latinLnBrk="1"/>
          <a:endParaRPr lang="ko-KR" altLang="en-US"/>
        </a:p>
      </dgm:t>
    </dgm:pt>
    <dgm:pt modelId="{14BBBC5E-FFFB-44DD-9C17-8B0129C143F7}" type="sibTrans" cxnId="{CABF51EE-D0A7-407C-82D4-60039EA81DF3}">
      <dgm:prSet/>
      <dgm:spPr/>
      <dgm:t>
        <a:bodyPr/>
        <a:lstStyle/>
        <a:p>
          <a:pPr latinLnBrk="1"/>
          <a:endParaRPr lang="ko-KR" altLang="en-US"/>
        </a:p>
      </dgm:t>
    </dgm:pt>
    <dgm:pt modelId="{095C02C1-70F6-4A4A-85B6-28AA243D4A87}">
      <dgm:prSet/>
      <dgm:spPr/>
      <dgm:t>
        <a:bodyPr/>
        <a:lstStyle/>
        <a:p>
          <a:pPr latinLnBrk="1"/>
          <a:r>
            <a:rPr lang="ko-KR" dirty="0"/>
            <a:t>유사도 결과 박스 플롯 시각화</a:t>
          </a:r>
        </a:p>
      </dgm:t>
    </dgm:pt>
    <dgm:pt modelId="{8ADE8105-BD57-457F-8AB5-3A0F8576E770}" type="parTrans" cxnId="{61A5A4C2-C352-460A-A91E-C3F6A8EEF4D5}">
      <dgm:prSet/>
      <dgm:spPr/>
      <dgm:t>
        <a:bodyPr/>
        <a:lstStyle/>
        <a:p>
          <a:pPr latinLnBrk="1"/>
          <a:endParaRPr lang="ko-KR" altLang="en-US"/>
        </a:p>
      </dgm:t>
    </dgm:pt>
    <dgm:pt modelId="{A01B2A25-FAFF-4285-B7EB-6D7F9EA7C3FE}" type="sibTrans" cxnId="{61A5A4C2-C352-460A-A91E-C3F6A8EEF4D5}">
      <dgm:prSet/>
      <dgm:spPr/>
      <dgm:t>
        <a:bodyPr/>
        <a:lstStyle/>
        <a:p>
          <a:pPr latinLnBrk="1"/>
          <a:endParaRPr lang="ko-KR" altLang="en-US"/>
        </a:p>
      </dgm:t>
    </dgm:pt>
    <dgm:pt modelId="{196B4081-8653-44D5-BCA1-699DE0E6D621}">
      <dgm:prSet/>
      <dgm:spPr/>
      <dgm:t>
        <a:bodyPr/>
        <a:lstStyle/>
        <a:p>
          <a:pPr latinLnBrk="1"/>
          <a:r>
            <a:rPr lang="ko-KR" altLang="en-US" dirty="0"/>
            <a:t>각 </a:t>
          </a:r>
          <a:r>
            <a:rPr lang="en-US" altLang="ko-KR" dirty="0"/>
            <a:t>CHUNK</a:t>
          </a:r>
          <a:r>
            <a:rPr lang="ko-KR" altLang="en-US" dirty="0"/>
            <a:t>에 대해 </a:t>
          </a:r>
          <a:r>
            <a:rPr lang="ko-KR" dirty="0"/>
            <a:t>학습 모델로 선박 유형 예측</a:t>
          </a:r>
        </a:p>
      </dgm:t>
    </dgm:pt>
    <dgm:pt modelId="{8327B061-FC57-4256-9DAF-DF15162BA780}" type="parTrans" cxnId="{2BC40F08-827D-4E58-BD9A-70DE6A078200}">
      <dgm:prSet/>
      <dgm:spPr/>
      <dgm:t>
        <a:bodyPr/>
        <a:lstStyle/>
        <a:p>
          <a:pPr latinLnBrk="1"/>
          <a:endParaRPr lang="ko-KR" altLang="en-US"/>
        </a:p>
      </dgm:t>
    </dgm:pt>
    <dgm:pt modelId="{5A6BAC20-0950-4555-B355-E368FD933F7F}" type="sibTrans" cxnId="{2BC40F08-827D-4E58-BD9A-70DE6A078200}">
      <dgm:prSet/>
      <dgm:spPr/>
      <dgm:t>
        <a:bodyPr/>
        <a:lstStyle/>
        <a:p>
          <a:pPr latinLnBrk="1"/>
          <a:endParaRPr lang="ko-KR" altLang="en-US"/>
        </a:p>
      </dgm:t>
    </dgm:pt>
    <dgm:pt modelId="{35285F1D-2620-42AF-AE0E-69C1AEFE4F78}">
      <dgm:prSet/>
      <dgm:spPr/>
      <dgm:t>
        <a:bodyPr/>
        <a:lstStyle/>
        <a:p>
          <a:pPr latinLnBrk="1"/>
          <a:r>
            <a:rPr lang="ko-KR" dirty="0"/>
            <a:t>예측 결과 </a:t>
          </a:r>
          <a:endParaRPr lang="en-GB" altLang="ko-KR" dirty="0"/>
        </a:p>
        <a:p>
          <a:pPr latinLnBrk="1"/>
          <a:r>
            <a:rPr lang="ko-KR" dirty="0"/>
            <a:t>생성</a:t>
          </a:r>
        </a:p>
      </dgm:t>
    </dgm:pt>
    <dgm:pt modelId="{8032BCD1-2F84-441A-90A4-DBB1CEB1145E}" type="parTrans" cxnId="{7C47C8E1-E4A9-4300-9F65-E8E9A0735284}">
      <dgm:prSet/>
      <dgm:spPr/>
      <dgm:t>
        <a:bodyPr/>
        <a:lstStyle/>
        <a:p>
          <a:pPr latinLnBrk="1"/>
          <a:endParaRPr lang="ko-KR" altLang="en-US"/>
        </a:p>
      </dgm:t>
    </dgm:pt>
    <dgm:pt modelId="{DEA29FAF-1539-4857-9234-2925CFD4AC7D}" type="sibTrans" cxnId="{7C47C8E1-E4A9-4300-9F65-E8E9A0735284}">
      <dgm:prSet/>
      <dgm:spPr/>
      <dgm:t>
        <a:bodyPr/>
        <a:lstStyle/>
        <a:p>
          <a:pPr latinLnBrk="1"/>
          <a:endParaRPr lang="ko-KR" altLang="en-US"/>
        </a:p>
      </dgm:t>
    </dgm:pt>
    <dgm:pt modelId="{7C63BBBB-A6EA-4304-85C7-67921F6FD872}">
      <dgm:prSet/>
      <dgm:spPr/>
      <dgm:t>
        <a:bodyPr/>
        <a:lstStyle/>
        <a:p>
          <a:pPr latinLnBrk="1"/>
          <a:r>
            <a:rPr lang="ko-KR" dirty="0"/>
            <a:t>예측 내용 파이차트</a:t>
          </a:r>
          <a:r>
            <a:rPr lang="en-US" altLang="ko-KR" dirty="0"/>
            <a:t> </a:t>
          </a:r>
          <a:r>
            <a:rPr lang="ko-KR" dirty="0"/>
            <a:t>시각화 및 텍스트 설명 생성</a:t>
          </a:r>
        </a:p>
      </dgm:t>
    </dgm:pt>
    <dgm:pt modelId="{0A7051F9-26D5-4B4F-8048-1B0C2611D29B}" type="parTrans" cxnId="{7A411789-996A-44F0-AF79-BA2161211F87}">
      <dgm:prSet/>
      <dgm:spPr/>
      <dgm:t>
        <a:bodyPr/>
        <a:lstStyle/>
        <a:p>
          <a:pPr latinLnBrk="1"/>
          <a:endParaRPr lang="ko-KR" altLang="en-US"/>
        </a:p>
      </dgm:t>
    </dgm:pt>
    <dgm:pt modelId="{AF48054D-6E0F-4E76-8F59-AF2E0A347785}" type="sibTrans" cxnId="{7A411789-996A-44F0-AF79-BA2161211F87}">
      <dgm:prSet/>
      <dgm:spPr/>
      <dgm:t>
        <a:bodyPr/>
        <a:lstStyle/>
        <a:p>
          <a:pPr latinLnBrk="1"/>
          <a:endParaRPr lang="ko-KR" altLang="en-US"/>
        </a:p>
      </dgm:t>
    </dgm:pt>
    <dgm:pt modelId="{6E8170CD-42B1-46A5-9AED-4FCB21266436}">
      <dgm:prSet/>
      <dgm:spPr/>
      <dgm:t>
        <a:bodyPr/>
        <a:lstStyle/>
        <a:p>
          <a:pPr latinLnBrk="1"/>
          <a:r>
            <a:rPr lang="ko-KR" dirty="0"/>
            <a:t>결과를 사용자에게 전달</a:t>
          </a:r>
        </a:p>
      </dgm:t>
    </dgm:pt>
    <dgm:pt modelId="{255883BA-C7DC-49DA-8C43-F0EC348E5441}" type="parTrans" cxnId="{00D3834E-EC78-4064-B6F0-9D6C1D2318D5}">
      <dgm:prSet/>
      <dgm:spPr/>
      <dgm:t>
        <a:bodyPr/>
        <a:lstStyle/>
        <a:p>
          <a:pPr latinLnBrk="1"/>
          <a:endParaRPr lang="ko-KR" altLang="en-US"/>
        </a:p>
      </dgm:t>
    </dgm:pt>
    <dgm:pt modelId="{8790744E-9266-43D5-A0A6-AE726371E1DD}" type="sibTrans" cxnId="{00D3834E-EC78-4064-B6F0-9D6C1D2318D5}">
      <dgm:prSet/>
      <dgm:spPr/>
      <dgm:t>
        <a:bodyPr/>
        <a:lstStyle/>
        <a:p>
          <a:pPr latinLnBrk="1"/>
          <a:endParaRPr lang="ko-KR" altLang="en-US"/>
        </a:p>
      </dgm:t>
    </dgm:pt>
    <dgm:pt modelId="{77FA9FF0-26AD-431E-90B5-B99BEF2332B8}">
      <dgm:prSet/>
      <dgm:spPr/>
      <dgm:t>
        <a:bodyPr/>
        <a:lstStyle/>
        <a:p>
          <a:pPr latinLnBrk="1"/>
          <a:r>
            <a:rPr lang="ko-KR" altLang="en-US" dirty="0"/>
            <a:t>어쿠스틱 파일 </a:t>
          </a:r>
          <a:r>
            <a:rPr lang="en-US" altLang="ko-KR" dirty="0"/>
            <a:t>10</a:t>
          </a:r>
          <a:r>
            <a:rPr lang="ko-KR" altLang="en-US" dirty="0"/>
            <a:t>초 단위의  </a:t>
          </a:r>
          <a:r>
            <a:rPr lang="en-US" altLang="ko-KR" dirty="0"/>
            <a:t>CHUNK</a:t>
          </a:r>
          <a:r>
            <a:rPr lang="ko-KR" altLang="en-US" dirty="0"/>
            <a:t>로 분리</a:t>
          </a:r>
          <a:r>
            <a:rPr lang="ko-KR" dirty="0"/>
            <a:t> </a:t>
          </a:r>
        </a:p>
      </dgm:t>
    </dgm:pt>
    <dgm:pt modelId="{D211B34E-2EB8-429D-A4F2-5254AFC94791}" type="parTrans" cxnId="{E4944EE8-38EE-4EF3-97A2-69F4C4129C27}">
      <dgm:prSet/>
      <dgm:spPr/>
      <dgm:t>
        <a:bodyPr/>
        <a:lstStyle/>
        <a:p>
          <a:pPr latinLnBrk="1"/>
          <a:endParaRPr lang="ko-KR" altLang="en-US"/>
        </a:p>
      </dgm:t>
    </dgm:pt>
    <dgm:pt modelId="{36461C34-8CC8-4836-8995-B7A15C47D305}" type="sibTrans" cxnId="{E4944EE8-38EE-4EF3-97A2-69F4C4129C27}">
      <dgm:prSet/>
      <dgm:spPr/>
      <dgm:t>
        <a:bodyPr/>
        <a:lstStyle/>
        <a:p>
          <a:pPr latinLnBrk="1"/>
          <a:endParaRPr lang="ko-KR" altLang="en-US"/>
        </a:p>
      </dgm:t>
    </dgm:pt>
    <dgm:pt modelId="{5D04232E-A866-4977-A98B-7B654F037DC3}" type="pres">
      <dgm:prSet presAssocID="{24B44279-7EBA-46B2-8EBF-2959D6817E94}" presName="CompostProcess" presStyleCnt="0">
        <dgm:presLayoutVars>
          <dgm:dir/>
          <dgm:resizeHandles val="exact"/>
        </dgm:presLayoutVars>
      </dgm:prSet>
      <dgm:spPr/>
    </dgm:pt>
    <dgm:pt modelId="{91A3800E-BE41-4307-9070-F2752C0A460A}" type="pres">
      <dgm:prSet presAssocID="{24B44279-7EBA-46B2-8EBF-2959D6817E94}" presName="arrow" presStyleLbl="bgShp" presStyleIdx="0" presStyleCnt="1"/>
      <dgm:spPr/>
    </dgm:pt>
    <dgm:pt modelId="{4AD6EA4C-A3E9-4D68-9A2C-87A38DA89950}" type="pres">
      <dgm:prSet presAssocID="{24B44279-7EBA-46B2-8EBF-2959D6817E94}" presName="linearProcess" presStyleCnt="0"/>
      <dgm:spPr/>
    </dgm:pt>
    <dgm:pt modelId="{C6BA460C-16BE-4BF1-809A-8DE708E3AAA1}" type="pres">
      <dgm:prSet presAssocID="{E8A6282B-0BCC-4420-8F74-919B09502F58}" presName="textNode" presStyleLbl="node1" presStyleIdx="0" presStyleCnt="10">
        <dgm:presLayoutVars>
          <dgm:bulletEnabled val="1"/>
        </dgm:presLayoutVars>
      </dgm:prSet>
      <dgm:spPr/>
    </dgm:pt>
    <dgm:pt modelId="{239886E1-03E9-46FE-8EC3-21AB62437ECB}" type="pres">
      <dgm:prSet presAssocID="{06B57972-492F-4F0E-92E3-58025E5FAD3A}" presName="sibTrans" presStyleCnt="0"/>
      <dgm:spPr/>
    </dgm:pt>
    <dgm:pt modelId="{5D6FB5B9-C89C-4AAE-80AE-F6591FCDC790}" type="pres">
      <dgm:prSet presAssocID="{66A9A42B-A697-4D22-8F26-15CE0B94C9E1}" presName="textNode" presStyleLbl="node1" presStyleIdx="1" presStyleCnt="10">
        <dgm:presLayoutVars>
          <dgm:bulletEnabled val="1"/>
        </dgm:presLayoutVars>
      </dgm:prSet>
      <dgm:spPr/>
    </dgm:pt>
    <dgm:pt modelId="{9C8EA7BC-5BCD-41BF-9E46-A17821524722}" type="pres">
      <dgm:prSet presAssocID="{89FA4494-2D61-45D7-AC56-921433711128}" presName="sibTrans" presStyleCnt="0"/>
      <dgm:spPr/>
    </dgm:pt>
    <dgm:pt modelId="{C641AC7D-5D4D-4231-9481-C210F6635162}" type="pres">
      <dgm:prSet presAssocID="{C8968A53-9F10-4424-B811-9E9AD9A04BBA}" presName="textNode" presStyleLbl="node1" presStyleIdx="2" presStyleCnt="10">
        <dgm:presLayoutVars>
          <dgm:bulletEnabled val="1"/>
        </dgm:presLayoutVars>
      </dgm:prSet>
      <dgm:spPr/>
    </dgm:pt>
    <dgm:pt modelId="{0DFD29C2-0944-410C-A27D-4FA87A484661}" type="pres">
      <dgm:prSet presAssocID="{E13AD1DF-CC79-46C8-AD1A-50E94AF52833}" presName="sibTrans" presStyleCnt="0"/>
      <dgm:spPr/>
    </dgm:pt>
    <dgm:pt modelId="{649C7232-B04C-4BE2-8016-ADE521885B5D}" type="pres">
      <dgm:prSet presAssocID="{C7E703C8-5F56-4B9A-B4DD-2DF454F0D116}" presName="textNode" presStyleLbl="node1" presStyleIdx="3" presStyleCnt="10">
        <dgm:presLayoutVars>
          <dgm:bulletEnabled val="1"/>
        </dgm:presLayoutVars>
      </dgm:prSet>
      <dgm:spPr/>
    </dgm:pt>
    <dgm:pt modelId="{EAA098F6-666C-400C-BA3B-199A4D06D311}" type="pres">
      <dgm:prSet presAssocID="{14BBBC5E-FFFB-44DD-9C17-8B0129C143F7}" presName="sibTrans" presStyleCnt="0"/>
      <dgm:spPr/>
    </dgm:pt>
    <dgm:pt modelId="{74E3F45B-097F-4A8D-8979-CBAA73740052}" type="pres">
      <dgm:prSet presAssocID="{095C02C1-70F6-4A4A-85B6-28AA243D4A87}" presName="textNode" presStyleLbl="node1" presStyleIdx="4" presStyleCnt="10">
        <dgm:presLayoutVars>
          <dgm:bulletEnabled val="1"/>
        </dgm:presLayoutVars>
      </dgm:prSet>
      <dgm:spPr/>
    </dgm:pt>
    <dgm:pt modelId="{A7B2454C-9730-4183-926E-10DF9DEC1960}" type="pres">
      <dgm:prSet presAssocID="{A01B2A25-FAFF-4285-B7EB-6D7F9EA7C3FE}" presName="sibTrans" presStyleCnt="0"/>
      <dgm:spPr/>
    </dgm:pt>
    <dgm:pt modelId="{BE50DF5E-5690-42AA-88A0-30BD5C4D4CD2}" type="pres">
      <dgm:prSet presAssocID="{77FA9FF0-26AD-431E-90B5-B99BEF2332B8}" presName="textNode" presStyleLbl="node1" presStyleIdx="5" presStyleCnt="10">
        <dgm:presLayoutVars>
          <dgm:bulletEnabled val="1"/>
        </dgm:presLayoutVars>
      </dgm:prSet>
      <dgm:spPr/>
    </dgm:pt>
    <dgm:pt modelId="{A0A2CC4E-6A49-4CE0-BE2F-19ECD56B3D9A}" type="pres">
      <dgm:prSet presAssocID="{36461C34-8CC8-4836-8995-B7A15C47D305}" presName="sibTrans" presStyleCnt="0"/>
      <dgm:spPr/>
    </dgm:pt>
    <dgm:pt modelId="{23CF15E3-9169-4A46-BEB7-D8CA61BA6733}" type="pres">
      <dgm:prSet presAssocID="{196B4081-8653-44D5-BCA1-699DE0E6D621}" presName="textNode" presStyleLbl="node1" presStyleIdx="6" presStyleCnt="10">
        <dgm:presLayoutVars>
          <dgm:bulletEnabled val="1"/>
        </dgm:presLayoutVars>
      </dgm:prSet>
      <dgm:spPr/>
    </dgm:pt>
    <dgm:pt modelId="{47A51D7C-E2EC-4696-8FDF-6EF450A6BCAD}" type="pres">
      <dgm:prSet presAssocID="{5A6BAC20-0950-4555-B355-E368FD933F7F}" presName="sibTrans" presStyleCnt="0"/>
      <dgm:spPr/>
    </dgm:pt>
    <dgm:pt modelId="{E73865AB-3E0B-43BA-BA1A-FBD86D6FFEC0}" type="pres">
      <dgm:prSet presAssocID="{35285F1D-2620-42AF-AE0E-69C1AEFE4F78}" presName="textNode" presStyleLbl="node1" presStyleIdx="7" presStyleCnt="10">
        <dgm:presLayoutVars>
          <dgm:bulletEnabled val="1"/>
        </dgm:presLayoutVars>
      </dgm:prSet>
      <dgm:spPr/>
    </dgm:pt>
    <dgm:pt modelId="{C0900BBB-053F-4ED6-8F6C-B7A0AF803B3D}" type="pres">
      <dgm:prSet presAssocID="{DEA29FAF-1539-4857-9234-2925CFD4AC7D}" presName="sibTrans" presStyleCnt="0"/>
      <dgm:spPr/>
    </dgm:pt>
    <dgm:pt modelId="{E51448E9-E730-4562-B001-1C3ADE9E4AC1}" type="pres">
      <dgm:prSet presAssocID="{7C63BBBB-A6EA-4304-85C7-67921F6FD872}" presName="textNode" presStyleLbl="node1" presStyleIdx="8" presStyleCnt="10">
        <dgm:presLayoutVars>
          <dgm:bulletEnabled val="1"/>
        </dgm:presLayoutVars>
      </dgm:prSet>
      <dgm:spPr/>
    </dgm:pt>
    <dgm:pt modelId="{76E34D04-2625-4E32-AD4F-2342CB9EBFB1}" type="pres">
      <dgm:prSet presAssocID="{AF48054D-6E0F-4E76-8F59-AF2E0A347785}" presName="sibTrans" presStyleCnt="0"/>
      <dgm:spPr/>
    </dgm:pt>
    <dgm:pt modelId="{EC5A8C96-A35C-4BB6-AB02-9F5A63743CAA}" type="pres">
      <dgm:prSet presAssocID="{6E8170CD-42B1-46A5-9AED-4FCB21266436}" presName="textNode" presStyleLbl="node1" presStyleIdx="9" presStyleCnt="10">
        <dgm:presLayoutVars>
          <dgm:bulletEnabled val="1"/>
        </dgm:presLayoutVars>
      </dgm:prSet>
      <dgm:spPr/>
    </dgm:pt>
  </dgm:ptLst>
  <dgm:cxnLst>
    <dgm:cxn modelId="{2BC40F08-827D-4E58-BD9A-70DE6A078200}" srcId="{24B44279-7EBA-46B2-8EBF-2959D6817E94}" destId="{196B4081-8653-44D5-BCA1-699DE0E6D621}" srcOrd="6" destOrd="0" parTransId="{8327B061-FC57-4256-9DAF-DF15162BA780}" sibTransId="{5A6BAC20-0950-4555-B355-E368FD933F7F}"/>
    <dgm:cxn modelId="{EED2DE09-24F4-4076-8CE1-A0569799D05D}" type="presOf" srcId="{35285F1D-2620-42AF-AE0E-69C1AEFE4F78}" destId="{E73865AB-3E0B-43BA-BA1A-FBD86D6FFEC0}" srcOrd="0" destOrd="0" presId="urn:microsoft.com/office/officeart/2005/8/layout/hProcess9"/>
    <dgm:cxn modelId="{B6CA1E0C-D85C-47CF-BB22-12B5BB7DC17C}" type="presOf" srcId="{7C63BBBB-A6EA-4304-85C7-67921F6FD872}" destId="{E51448E9-E730-4562-B001-1C3ADE9E4AC1}" srcOrd="0" destOrd="0" presId="urn:microsoft.com/office/officeart/2005/8/layout/hProcess9"/>
    <dgm:cxn modelId="{63C7D61B-AA8A-4D4F-A718-1D62461E354A}" type="presOf" srcId="{C7E703C8-5F56-4B9A-B4DD-2DF454F0D116}" destId="{649C7232-B04C-4BE2-8016-ADE521885B5D}" srcOrd="0" destOrd="0" presId="urn:microsoft.com/office/officeart/2005/8/layout/hProcess9"/>
    <dgm:cxn modelId="{0FB91E1F-E309-482E-8F4B-65077926CB9D}" type="presOf" srcId="{66A9A42B-A697-4D22-8F26-15CE0B94C9E1}" destId="{5D6FB5B9-C89C-4AAE-80AE-F6591FCDC790}" srcOrd="0" destOrd="0" presId="urn:microsoft.com/office/officeart/2005/8/layout/hProcess9"/>
    <dgm:cxn modelId="{843BA426-A9E3-4954-87BD-69AF07932E3C}" type="presOf" srcId="{77FA9FF0-26AD-431E-90B5-B99BEF2332B8}" destId="{BE50DF5E-5690-42AA-88A0-30BD5C4D4CD2}" srcOrd="0" destOrd="0" presId="urn:microsoft.com/office/officeart/2005/8/layout/hProcess9"/>
    <dgm:cxn modelId="{A39BD227-F62D-4CD7-A0F4-BD5649CB7E1F}" srcId="{24B44279-7EBA-46B2-8EBF-2959D6817E94}" destId="{C8968A53-9F10-4424-B811-9E9AD9A04BBA}" srcOrd="2" destOrd="0" parTransId="{182A5CE8-43BA-4627-A520-751DFCC4A6EF}" sibTransId="{E13AD1DF-CC79-46C8-AD1A-50E94AF52833}"/>
    <dgm:cxn modelId="{6E00123B-9E8C-4279-8300-264F425F2317}" type="presOf" srcId="{095C02C1-70F6-4A4A-85B6-28AA243D4A87}" destId="{74E3F45B-097F-4A8D-8979-CBAA73740052}" srcOrd="0" destOrd="0" presId="urn:microsoft.com/office/officeart/2005/8/layout/hProcess9"/>
    <dgm:cxn modelId="{E85B275F-FF43-4FE5-8625-5B3DB6D2BB0B}" srcId="{24B44279-7EBA-46B2-8EBF-2959D6817E94}" destId="{E8A6282B-0BCC-4420-8F74-919B09502F58}" srcOrd="0" destOrd="0" parTransId="{A82EDC7D-F34B-411D-AC8B-82DD52A77019}" sibTransId="{06B57972-492F-4F0E-92E3-58025E5FAD3A}"/>
    <dgm:cxn modelId="{8A77AA68-AB7E-4A64-9E0F-166C1C3B1A08}" type="presOf" srcId="{E8A6282B-0BCC-4420-8F74-919B09502F58}" destId="{C6BA460C-16BE-4BF1-809A-8DE708E3AAA1}" srcOrd="0" destOrd="0" presId="urn:microsoft.com/office/officeart/2005/8/layout/hProcess9"/>
    <dgm:cxn modelId="{00D3834E-EC78-4064-B6F0-9D6C1D2318D5}" srcId="{24B44279-7EBA-46B2-8EBF-2959D6817E94}" destId="{6E8170CD-42B1-46A5-9AED-4FCB21266436}" srcOrd="9" destOrd="0" parTransId="{255883BA-C7DC-49DA-8C43-F0EC348E5441}" sibTransId="{8790744E-9266-43D5-A0A6-AE726371E1DD}"/>
    <dgm:cxn modelId="{7A411789-996A-44F0-AF79-BA2161211F87}" srcId="{24B44279-7EBA-46B2-8EBF-2959D6817E94}" destId="{7C63BBBB-A6EA-4304-85C7-67921F6FD872}" srcOrd="8" destOrd="0" parTransId="{0A7051F9-26D5-4B4F-8048-1B0C2611D29B}" sibTransId="{AF48054D-6E0F-4E76-8F59-AF2E0A347785}"/>
    <dgm:cxn modelId="{43C24EA1-A005-4D36-9D9E-9F541AD4A962}" type="presOf" srcId="{196B4081-8653-44D5-BCA1-699DE0E6D621}" destId="{23CF15E3-9169-4A46-BEB7-D8CA61BA6733}" srcOrd="0" destOrd="0" presId="urn:microsoft.com/office/officeart/2005/8/layout/hProcess9"/>
    <dgm:cxn modelId="{7F25B2A2-C79D-4B8F-9D3C-1AAE15407F2F}" type="presOf" srcId="{6E8170CD-42B1-46A5-9AED-4FCB21266436}" destId="{EC5A8C96-A35C-4BB6-AB02-9F5A63743CAA}" srcOrd="0" destOrd="0" presId="urn:microsoft.com/office/officeart/2005/8/layout/hProcess9"/>
    <dgm:cxn modelId="{AA92F9A4-A9C5-4CAB-B32E-22361570B85D}" srcId="{24B44279-7EBA-46B2-8EBF-2959D6817E94}" destId="{66A9A42B-A697-4D22-8F26-15CE0B94C9E1}" srcOrd="1" destOrd="0" parTransId="{139AADF5-E741-472E-9271-840048533D29}" sibTransId="{89FA4494-2D61-45D7-AC56-921433711128}"/>
    <dgm:cxn modelId="{61A5A4C2-C352-460A-A91E-C3F6A8EEF4D5}" srcId="{24B44279-7EBA-46B2-8EBF-2959D6817E94}" destId="{095C02C1-70F6-4A4A-85B6-28AA243D4A87}" srcOrd="4" destOrd="0" parTransId="{8ADE8105-BD57-457F-8AB5-3A0F8576E770}" sibTransId="{A01B2A25-FAFF-4285-B7EB-6D7F9EA7C3FE}"/>
    <dgm:cxn modelId="{CFC7F6D7-0450-42E7-A8CC-613D77AFF34D}" type="presOf" srcId="{24B44279-7EBA-46B2-8EBF-2959D6817E94}" destId="{5D04232E-A866-4977-A98B-7B654F037DC3}" srcOrd="0" destOrd="0" presId="urn:microsoft.com/office/officeart/2005/8/layout/hProcess9"/>
    <dgm:cxn modelId="{7C47C8E1-E4A9-4300-9F65-E8E9A0735284}" srcId="{24B44279-7EBA-46B2-8EBF-2959D6817E94}" destId="{35285F1D-2620-42AF-AE0E-69C1AEFE4F78}" srcOrd="7" destOrd="0" parTransId="{8032BCD1-2F84-441A-90A4-DBB1CEB1145E}" sibTransId="{DEA29FAF-1539-4857-9234-2925CFD4AC7D}"/>
    <dgm:cxn modelId="{ACC1C1E6-F0F0-42D8-9FDA-65527A8F5191}" type="presOf" srcId="{C8968A53-9F10-4424-B811-9E9AD9A04BBA}" destId="{C641AC7D-5D4D-4231-9481-C210F6635162}" srcOrd="0" destOrd="0" presId="urn:microsoft.com/office/officeart/2005/8/layout/hProcess9"/>
    <dgm:cxn modelId="{E4944EE8-38EE-4EF3-97A2-69F4C4129C27}" srcId="{24B44279-7EBA-46B2-8EBF-2959D6817E94}" destId="{77FA9FF0-26AD-431E-90B5-B99BEF2332B8}" srcOrd="5" destOrd="0" parTransId="{D211B34E-2EB8-429D-A4F2-5254AFC94791}" sibTransId="{36461C34-8CC8-4836-8995-B7A15C47D305}"/>
    <dgm:cxn modelId="{CABF51EE-D0A7-407C-82D4-60039EA81DF3}" srcId="{24B44279-7EBA-46B2-8EBF-2959D6817E94}" destId="{C7E703C8-5F56-4B9A-B4DD-2DF454F0D116}" srcOrd="3" destOrd="0" parTransId="{89FD09F7-5731-4CF6-A588-7DA374FEFA5F}" sibTransId="{14BBBC5E-FFFB-44DD-9C17-8B0129C143F7}"/>
    <dgm:cxn modelId="{9F3E0EEC-A982-433F-B0D9-93DDCF7B8D46}" type="presParOf" srcId="{5D04232E-A866-4977-A98B-7B654F037DC3}" destId="{91A3800E-BE41-4307-9070-F2752C0A460A}" srcOrd="0" destOrd="0" presId="urn:microsoft.com/office/officeart/2005/8/layout/hProcess9"/>
    <dgm:cxn modelId="{020CDE74-2D69-4D9F-8E6A-59CF37D2BAB9}" type="presParOf" srcId="{5D04232E-A866-4977-A98B-7B654F037DC3}" destId="{4AD6EA4C-A3E9-4D68-9A2C-87A38DA89950}" srcOrd="1" destOrd="0" presId="urn:microsoft.com/office/officeart/2005/8/layout/hProcess9"/>
    <dgm:cxn modelId="{F53A7AFF-2CF0-4949-B4CA-90CB24BBCD11}" type="presParOf" srcId="{4AD6EA4C-A3E9-4D68-9A2C-87A38DA89950}" destId="{C6BA460C-16BE-4BF1-809A-8DE708E3AAA1}" srcOrd="0" destOrd="0" presId="urn:microsoft.com/office/officeart/2005/8/layout/hProcess9"/>
    <dgm:cxn modelId="{547FDDC1-D6D1-443D-BEEA-33C1FD9075A0}" type="presParOf" srcId="{4AD6EA4C-A3E9-4D68-9A2C-87A38DA89950}" destId="{239886E1-03E9-46FE-8EC3-21AB62437ECB}" srcOrd="1" destOrd="0" presId="urn:microsoft.com/office/officeart/2005/8/layout/hProcess9"/>
    <dgm:cxn modelId="{1E9BCB3F-7F29-4DC9-98F3-5E2E8B244497}" type="presParOf" srcId="{4AD6EA4C-A3E9-4D68-9A2C-87A38DA89950}" destId="{5D6FB5B9-C89C-4AAE-80AE-F6591FCDC790}" srcOrd="2" destOrd="0" presId="urn:microsoft.com/office/officeart/2005/8/layout/hProcess9"/>
    <dgm:cxn modelId="{78FB5F2B-801B-431A-9D73-9481FC14CA4B}" type="presParOf" srcId="{4AD6EA4C-A3E9-4D68-9A2C-87A38DA89950}" destId="{9C8EA7BC-5BCD-41BF-9E46-A17821524722}" srcOrd="3" destOrd="0" presId="urn:microsoft.com/office/officeart/2005/8/layout/hProcess9"/>
    <dgm:cxn modelId="{46010FF0-69C6-4673-9F38-30C2323520B2}" type="presParOf" srcId="{4AD6EA4C-A3E9-4D68-9A2C-87A38DA89950}" destId="{C641AC7D-5D4D-4231-9481-C210F6635162}" srcOrd="4" destOrd="0" presId="urn:microsoft.com/office/officeart/2005/8/layout/hProcess9"/>
    <dgm:cxn modelId="{EF6F8F3D-76F6-4F6E-961B-D07B382E1501}" type="presParOf" srcId="{4AD6EA4C-A3E9-4D68-9A2C-87A38DA89950}" destId="{0DFD29C2-0944-410C-A27D-4FA87A484661}" srcOrd="5" destOrd="0" presId="urn:microsoft.com/office/officeart/2005/8/layout/hProcess9"/>
    <dgm:cxn modelId="{F5C442FE-B758-49AA-B58E-344EF6DE4E85}" type="presParOf" srcId="{4AD6EA4C-A3E9-4D68-9A2C-87A38DA89950}" destId="{649C7232-B04C-4BE2-8016-ADE521885B5D}" srcOrd="6" destOrd="0" presId="urn:microsoft.com/office/officeart/2005/8/layout/hProcess9"/>
    <dgm:cxn modelId="{5E306C12-D3A0-4B98-847E-0D6F6B712EA1}" type="presParOf" srcId="{4AD6EA4C-A3E9-4D68-9A2C-87A38DA89950}" destId="{EAA098F6-666C-400C-BA3B-199A4D06D311}" srcOrd="7" destOrd="0" presId="urn:microsoft.com/office/officeart/2005/8/layout/hProcess9"/>
    <dgm:cxn modelId="{EA5A9851-8C4A-471B-96E1-E9C8A141E796}" type="presParOf" srcId="{4AD6EA4C-A3E9-4D68-9A2C-87A38DA89950}" destId="{74E3F45B-097F-4A8D-8979-CBAA73740052}" srcOrd="8" destOrd="0" presId="urn:microsoft.com/office/officeart/2005/8/layout/hProcess9"/>
    <dgm:cxn modelId="{CC13108B-228D-4B37-B034-879145BB64DE}" type="presParOf" srcId="{4AD6EA4C-A3E9-4D68-9A2C-87A38DA89950}" destId="{A7B2454C-9730-4183-926E-10DF9DEC1960}" srcOrd="9" destOrd="0" presId="urn:microsoft.com/office/officeart/2005/8/layout/hProcess9"/>
    <dgm:cxn modelId="{7D7B3034-4266-475A-BF48-E83F55105F97}" type="presParOf" srcId="{4AD6EA4C-A3E9-4D68-9A2C-87A38DA89950}" destId="{BE50DF5E-5690-42AA-88A0-30BD5C4D4CD2}" srcOrd="10" destOrd="0" presId="urn:microsoft.com/office/officeart/2005/8/layout/hProcess9"/>
    <dgm:cxn modelId="{96199DE5-D67D-42A6-BE46-6D0D655349E0}" type="presParOf" srcId="{4AD6EA4C-A3E9-4D68-9A2C-87A38DA89950}" destId="{A0A2CC4E-6A49-4CE0-BE2F-19ECD56B3D9A}" srcOrd="11" destOrd="0" presId="urn:microsoft.com/office/officeart/2005/8/layout/hProcess9"/>
    <dgm:cxn modelId="{97473222-1014-47F0-9EF9-9092FB7294CC}" type="presParOf" srcId="{4AD6EA4C-A3E9-4D68-9A2C-87A38DA89950}" destId="{23CF15E3-9169-4A46-BEB7-D8CA61BA6733}" srcOrd="12" destOrd="0" presId="urn:microsoft.com/office/officeart/2005/8/layout/hProcess9"/>
    <dgm:cxn modelId="{FAFCE8F5-CA0D-4803-A8F9-DED2AB62C856}" type="presParOf" srcId="{4AD6EA4C-A3E9-4D68-9A2C-87A38DA89950}" destId="{47A51D7C-E2EC-4696-8FDF-6EF450A6BCAD}" srcOrd="13" destOrd="0" presId="urn:microsoft.com/office/officeart/2005/8/layout/hProcess9"/>
    <dgm:cxn modelId="{02BAB0F9-895C-4984-826F-9C0A4F1ECB9F}" type="presParOf" srcId="{4AD6EA4C-A3E9-4D68-9A2C-87A38DA89950}" destId="{E73865AB-3E0B-43BA-BA1A-FBD86D6FFEC0}" srcOrd="14" destOrd="0" presId="urn:microsoft.com/office/officeart/2005/8/layout/hProcess9"/>
    <dgm:cxn modelId="{6A687F8D-DD7E-452A-9972-27C337937D91}" type="presParOf" srcId="{4AD6EA4C-A3E9-4D68-9A2C-87A38DA89950}" destId="{C0900BBB-053F-4ED6-8F6C-B7A0AF803B3D}" srcOrd="15" destOrd="0" presId="urn:microsoft.com/office/officeart/2005/8/layout/hProcess9"/>
    <dgm:cxn modelId="{041368C2-F21F-46CC-B2A6-17F242631706}" type="presParOf" srcId="{4AD6EA4C-A3E9-4D68-9A2C-87A38DA89950}" destId="{E51448E9-E730-4562-B001-1C3ADE9E4AC1}" srcOrd="16" destOrd="0" presId="urn:microsoft.com/office/officeart/2005/8/layout/hProcess9"/>
    <dgm:cxn modelId="{7D437228-E581-4317-AB7A-76E108F00C31}" type="presParOf" srcId="{4AD6EA4C-A3E9-4D68-9A2C-87A38DA89950}" destId="{76E34D04-2625-4E32-AD4F-2342CB9EBFB1}" srcOrd="17" destOrd="0" presId="urn:microsoft.com/office/officeart/2005/8/layout/hProcess9"/>
    <dgm:cxn modelId="{41536499-1955-4142-9858-B647096F70BC}" type="presParOf" srcId="{4AD6EA4C-A3E9-4D68-9A2C-87A38DA89950}" destId="{EC5A8C96-A35C-4BB6-AB02-9F5A63743CAA}" srcOrd="1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BC64280-5A57-433C-87EE-7CFDA557ABFD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ECF8DAB0-4B73-4E67-98C4-D989EB75D6A4}">
      <dgm:prSet custT="1"/>
      <dgm:spPr/>
      <dgm:t>
        <a:bodyPr/>
        <a:lstStyle/>
        <a:p>
          <a:pPr latinLnBrk="1"/>
          <a:r>
            <a:rPr lang="ko-KR" sz="1400" dirty="0"/>
            <a:t>입력된 어쿠스틱 </a:t>
          </a:r>
          <a:endParaRPr lang="en-GB" altLang="ko-KR" sz="1400" dirty="0"/>
        </a:p>
        <a:p>
          <a:pPr latinLnBrk="1"/>
          <a:r>
            <a:rPr lang="ko-KR" sz="1400" dirty="0"/>
            <a:t>데이터 예측</a:t>
          </a:r>
        </a:p>
      </dgm:t>
    </dgm:pt>
    <dgm:pt modelId="{54F0B417-9013-4BCB-90E9-68754ED2D973}" type="parTrans" cxnId="{5990E245-9222-46CA-8228-62963464C068}">
      <dgm:prSet/>
      <dgm:spPr/>
      <dgm:t>
        <a:bodyPr/>
        <a:lstStyle/>
        <a:p>
          <a:pPr latinLnBrk="1"/>
          <a:endParaRPr lang="ko-KR" altLang="en-US"/>
        </a:p>
      </dgm:t>
    </dgm:pt>
    <dgm:pt modelId="{64FD50C8-48D1-44A1-BBA4-98A8E2691C55}" type="sibTrans" cxnId="{5990E245-9222-46CA-8228-62963464C068}">
      <dgm:prSet/>
      <dgm:spPr/>
      <dgm:t>
        <a:bodyPr/>
        <a:lstStyle/>
        <a:p>
          <a:pPr latinLnBrk="1"/>
          <a:endParaRPr lang="ko-KR" altLang="en-US"/>
        </a:p>
      </dgm:t>
    </dgm:pt>
    <dgm:pt modelId="{2BDCCBFE-1E87-4B31-A7A3-CDD6FAB68799}">
      <dgm:prSet/>
      <dgm:spPr/>
      <dgm:t>
        <a:bodyPr/>
        <a:lstStyle/>
        <a:p>
          <a:pPr latinLnBrk="1"/>
          <a:r>
            <a:rPr lang="ko-KR" dirty="0"/>
            <a:t>입력된 어쿠스틱 데이터 일정한 길이의 </a:t>
          </a:r>
          <a:r>
            <a:rPr lang="en-US" dirty="0"/>
            <a:t>chunk</a:t>
          </a:r>
          <a:r>
            <a:rPr lang="ko-KR" dirty="0"/>
            <a:t>로 분리</a:t>
          </a:r>
        </a:p>
      </dgm:t>
    </dgm:pt>
    <dgm:pt modelId="{59608978-6811-42B2-ABEC-8496C549E9C7}" type="parTrans" cxnId="{5C0CB0E7-21A5-4681-ADF4-99F993744028}">
      <dgm:prSet/>
      <dgm:spPr/>
      <dgm:t>
        <a:bodyPr/>
        <a:lstStyle/>
        <a:p>
          <a:pPr latinLnBrk="1"/>
          <a:endParaRPr lang="ko-KR" altLang="en-US"/>
        </a:p>
      </dgm:t>
    </dgm:pt>
    <dgm:pt modelId="{D35FBB5D-43C4-48AD-A509-1AEFB5AAD01A}" type="sibTrans" cxnId="{5C0CB0E7-21A5-4681-ADF4-99F993744028}">
      <dgm:prSet/>
      <dgm:spPr/>
      <dgm:t>
        <a:bodyPr/>
        <a:lstStyle/>
        <a:p>
          <a:pPr latinLnBrk="1"/>
          <a:endParaRPr lang="ko-KR" altLang="en-US"/>
        </a:p>
      </dgm:t>
    </dgm:pt>
    <dgm:pt modelId="{A9900C52-A72D-4382-9F4B-C6D190531241}">
      <dgm:prSet/>
      <dgm:spPr/>
      <dgm:t>
        <a:bodyPr/>
        <a:lstStyle/>
        <a:p>
          <a:pPr latinLnBrk="1"/>
          <a:r>
            <a:rPr lang="ko-KR" dirty="0"/>
            <a:t>각각의 어쿠스틱 </a:t>
          </a:r>
          <a:r>
            <a:rPr lang="en-US" altLang="ko-KR" dirty="0"/>
            <a:t> </a:t>
          </a:r>
          <a:r>
            <a:rPr lang="en-US" dirty="0"/>
            <a:t>chunk</a:t>
          </a:r>
          <a:r>
            <a:rPr lang="ko-KR" dirty="0"/>
            <a:t>를 학습모델로 분석</a:t>
          </a:r>
        </a:p>
      </dgm:t>
    </dgm:pt>
    <dgm:pt modelId="{4A567968-3F21-46B2-95D0-5064A81B1EC8}" type="parTrans" cxnId="{D9F60B66-7CB1-4DB9-8DAA-86F18D65AF07}">
      <dgm:prSet/>
      <dgm:spPr/>
      <dgm:t>
        <a:bodyPr/>
        <a:lstStyle/>
        <a:p>
          <a:pPr latinLnBrk="1"/>
          <a:endParaRPr lang="ko-KR" altLang="en-US"/>
        </a:p>
      </dgm:t>
    </dgm:pt>
    <dgm:pt modelId="{0583DA43-C495-4BC4-8930-1F90412BBDEC}" type="sibTrans" cxnId="{D9F60B66-7CB1-4DB9-8DAA-86F18D65AF07}">
      <dgm:prSet/>
      <dgm:spPr/>
      <dgm:t>
        <a:bodyPr/>
        <a:lstStyle/>
        <a:p>
          <a:pPr latinLnBrk="1"/>
          <a:endParaRPr lang="ko-KR" altLang="en-US"/>
        </a:p>
      </dgm:t>
    </dgm:pt>
    <dgm:pt modelId="{2272F376-08AB-49F6-98C2-9D75B491D6E8}">
      <dgm:prSet/>
      <dgm:spPr/>
      <dgm:t>
        <a:bodyPr/>
        <a:lstStyle/>
        <a:p>
          <a:pPr latinLnBrk="1"/>
          <a:r>
            <a:rPr lang="ko-KR" dirty="0"/>
            <a:t>각 </a:t>
          </a:r>
          <a:r>
            <a:rPr lang="en-US" dirty="0"/>
            <a:t>chunk</a:t>
          </a:r>
          <a:r>
            <a:rPr lang="ko-KR" dirty="0"/>
            <a:t>의 분석결과를 파이차트로 시각화 </a:t>
          </a:r>
        </a:p>
      </dgm:t>
    </dgm:pt>
    <dgm:pt modelId="{6E1784BD-D593-4455-8506-86C2624051AD}" type="parTrans" cxnId="{FAD63E70-834C-4D25-8770-7793A096BEC2}">
      <dgm:prSet/>
      <dgm:spPr/>
      <dgm:t>
        <a:bodyPr/>
        <a:lstStyle/>
        <a:p>
          <a:pPr latinLnBrk="1"/>
          <a:endParaRPr lang="ko-KR" altLang="en-US"/>
        </a:p>
      </dgm:t>
    </dgm:pt>
    <dgm:pt modelId="{57B8AE4E-4BBA-4441-882C-1BEDDE057520}" type="sibTrans" cxnId="{FAD63E70-834C-4D25-8770-7793A096BEC2}">
      <dgm:prSet/>
      <dgm:spPr/>
      <dgm:t>
        <a:bodyPr/>
        <a:lstStyle/>
        <a:p>
          <a:pPr latinLnBrk="1"/>
          <a:endParaRPr lang="ko-KR" altLang="en-US"/>
        </a:p>
      </dgm:t>
    </dgm:pt>
    <dgm:pt modelId="{BC8E5441-C364-45C5-813B-917EB8D20835}">
      <dgm:prSet/>
      <dgm:spPr/>
      <dgm:t>
        <a:bodyPr/>
        <a:lstStyle/>
        <a:p>
          <a:pPr latinLnBrk="1"/>
          <a:r>
            <a:rPr lang="ko-KR" dirty="0"/>
            <a:t>각 </a:t>
          </a:r>
          <a:r>
            <a:rPr lang="en-US" dirty="0"/>
            <a:t>chunk</a:t>
          </a:r>
          <a:r>
            <a:rPr lang="ko-KR" dirty="0"/>
            <a:t>의 분석결과를 </a:t>
          </a:r>
          <a:r>
            <a:rPr lang="en-US" dirty="0"/>
            <a:t>GPT API</a:t>
          </a:r>
          <a:r>
            <a:rPr lang="ko-KR" dirty="0"/>
            <a:t>에게 전달 후 생성된 답변을 표시</a:t>
          </a:r>
        </a:p>
      </dgm:t>
    </dgm:pt>
    <dgm:pt modelId="{4D929393-BF2F-480B-8CA3-7C8A1137838A}" type="parTrans" cxnId="{FB544FCC-6430-40B2-8E2C-3DB4ED06F2D1}">
      <dgm:prSet/>
      <dgm:spPr/>
      <dgm:t>
        <a:bodyPr/>
        <a:lstStyle/>
        <a:p>
          <a:pPr latinLnBrk="1"/>
          <a:endParaRPr lang="ko-KR" altLang="en-US"/>
        </a:p>
      </dgm:t>
    </dgm:pt>
    <dgm:pt modelId="{263B7356-6F4F-4EFB-92FB-F3D14F88201B}" type="sibTrans" cxnId="{FB544FCC-6430-40B2-8E2C-3DB4ED06F2D1}">
      <dgm:prSet/>
      <dgm:spPr/>
      <dgm:t>
        <a:bodyPr/>
        <a:lstStyle/>
        <a:p>
          <a:pPr latinLnBrk="1"/>
          <a:endParaRPr lang="ko-KR" altLang="en-US"/>
        </a:p>
      </dgm:t>
    </dgm:pt>
    <dgm:pt modelId="{F989206C-DF7A-4A06-8E41-9DDFDFF6C935}">
      <dgm:prSet/>
      <dgm:spPr/>
      <dgm:t>
        <a:bodyPr/>
        <a:lstStyle/>
        <a:p>
          <a:pPr latinLnBrk="1"/>
          <a:r>
            <a:rPr lang="ko-KR" dirty="0"/>
            <a:t>분석 결과 중 가장 많이 나온 </a:t>
          </a:r>
          <a:r>
            <a:rPr lang="en-US" dirty="0"/>
            <a:t>prediction </a:t>
          </a:r>
          <a:r>
            <a:rPr lang="ko-KR" dirty="0"/>
            <a:t>결과를 표시 </a:t>
          </a:r>
        </a:p>
      </dgm:t>
    </dgm:pt>
    <dgm:pt modelId="{FA307293-1DB2-4221-98E7-5D28AF98B463}" type="parTrans" cxnId="{B5B51101-1EE6-4F09-9E36-DFE8CA47E2E1}">
      <dgm:prSet/>
      <dgm:spPr/>
      <dgm:t>
        <a:bodyPr/>
        <a:lstStyle/>
        <a:p>
          <a:pPr latinLnBrk="1"/>
          <a:endParaRPr lang="ko-KR" altLang="en-US"/>
        </a:p>
      </dgm:t>
    </dgm:pt>
    <dgm:pt modelId="{9D9A1525-165D-46EC-A747-75D3CA6BCE2C}" type="sibTrans" cxnId="{B5B51101-1EE6-4F09-9E36-DFE8CA47E2E1}">
      <dgm:prSet/>
      <dgm:spPr/>
      <dgm:t>
        <a:bodyPr/>
        <a:lstStyle/>
        <a:p>
          <a:pPr latinLnBrk="1"/>
          <a:endParaRPr lang="ko-KR" altLang="en-US"/>
        </a:p>
      </dgm:t>
    </dgm:pt>
    <dgm:pt modelId="{59AA5234-4B85-46AB-AB93-A161E9740700}">
      <dgm:prSet/>
      <dgm:spPr>
        <a:solidFill>
          <a:schemeClr val="bg2"/>
        </a:solidFill>
      </dgm:spPr>
      <dgm:t>
        <a:bodyPr/>
        <a:lstStyle/>
        <a:p>
          <a:pPr latinLnBrk="1"/>
          <a:r>
            <a:rPr lang="ko-KR" dirty="0">
              <a:solidFill>
                <a:schemeClr val="tx1"/>
              </a:solidFill>
            </a:rPr>
            <a:t>입력된 어쿠스틱 데이터 </a:t>
          </a:r>
          <a:r>
            <a:rPr lang="ko-KR" altLang="en-US" dirty="0">
              <a:solidFill>
                <a:schemeClr val="tx1"/>
              </a:solidFill>
            </a:rPr>
            <a:t>특징 추출 </a:t>
          </a:r>
          <a:r>
            <a:rPr lang="en-GB" altLang="ko-KR" dirty="0">
              <a:solidFill>
                <a:schemeClr val="tx1"/>
              </a:solidFill>
            </a:rPr>
            <a:t>(waveform, </a:t>
          </a:r>
          <a:r>
            <a:rPr lang="en-GB" altLang="ko-KR" dirty="0" err="1">
              <a:solidFill>
                <a:schemeClr val="tx1"/>
              </a:solidFill>
            </a:rPr>
            <a:t>mel</a:t>
          </a:r>
          <a:r>
            <a:rPr lang="en-GB" altLang="ko-KR" dirty="0">
              <a:solidFill>
                <a:schemeClr val="tx1"/>
              </a:solidFill>
            </a:rPr>
            <a:t> spectrogram, sonar spectrogram)</a:t>
          </a:r>
          <a:endParaRPr lang="ko-KR" dirty="0">
            <a:solidFill>
              <a:schemeClr val="tx1"/>
            </a:solidFill>
          </a:endParaRPr>
        </a:p>
      </dgm:t>
    </dgm:pt>
    <dgm:pt modelId="{F8F869F2-2670-4099-87A9-C0FED1EE3329}" type="parTrans" cxnId="{61F715BE-F524-4D6C-A10E-E321CE9A9A22}">
      <dgm:prSet/>
      <dgm:spPr/>
      <dgm:t>
        <a:bodyPr/>
        <a:lstStyle/>
        <a:p>
          <a:pPr latinLnBrk="1"/>
          <a:endParaRPr lang="ko-KR" altLang="en-US"/>
        </a:p>
      </dgm:t>
    </dgm:pt>
    <dgm:pt modelId="{E28C9165-B76A-4372-B8AA-CD3E7DB46599}" type="sibTrans" cxnId="{61F715BE-F524-4D6C-A10E-E321CE9A9A22}">
      <dgm:prSet/>
      <dgm:spPr/>
      <dgm:t>
        <a:bodyPr/>
        <a:lstStyle/>
        <a:p>
          <a:pPr latinLnBrk="1"/>
          <a:endParaRPr lang="ko-KR" altLang="en-US"/>
        </a:p>
      </dgm:t>
    </dgm:pt>
    <dgm:pt modelId="{418C1F04-A6E5-46E2-97C5-7B14D29ECC52}">
      <dgm:prSet/>
      <dgm:spPr>
        <a:solidFill>
          <a:schemeClr val="bg2"/>
        </a:solidFill>
      </dgm:spPr>
      <dgm:t>
        <a:bodyPr/>
        <a:lstStyle/>
        <a:p>
          <a:pPr latinLnBrk="1"/>
          <a:r>
            <a:rPr lang="ko-KR" altLang="en-US" dirty="0">
              <a:solidFill>
                <a:schemeClr val="tx1"/>
              </a:solidFill>
            </a:rPr>
            <a:t>각 특징의 평균 계산 </a:t>
          </a:r>
          <a:r>
            <a:rPr lang="en-GB" altLang="ko-KR" dirty="0">
              <a:solidFill>
                <a:schemeClr val="tx1"/>
              </a:solidFill>
            </a:rPr>
            <a:t>(spectral centroid, spectral flatness, RMS</a:t>
          </a:r>
          <a:r>
            <a:rPr lang="en-GB" b="0" i="0" dirty="0">
              <a:solidFill>
                <a:schemeClr val="tx1"/>
              </a:solidFill>
            </a:rPr>
            <a:t>(Root Mean Square)</a:t>
          </a:r>
          <a:endParaRPr lang="ko-KR" b="0" dirty="0">
            <a:solidFill>
              <a:schemeClr val="tx1"/>
            </a:solidFill>
          </a:endParaRPr>
        </a:p>
      </dgm:t>
    </dgm:pt>
    <dgm:pt modelId="{0AD33C6C-681A-406F-BE34-C21236D4172D}" type="parTrans" cxnId="{AB47A797-A43E-4149-A6A8-A4A6D1A15EDA}">
      <dgm:prSet/>
      <dgm:spPr/>
      <dgm:t>
        <a:bodyPr/>
        <a:lstStyle/>
        <a:p>
          <a:pPr latinLnBrk="1"/>
          <a:endParaRPr lang="ko-KR" altLang="en-US"/>
        </a:p>
      </dgm:t>
    </dgm:pt>
    <dgm:pt modelId="{23713E8D-EE53-464F-9345-2F689D2F94E9}" type="sibTrans" cxnId="{AB47A797-A43E-4149-A6A8-A4A6D1A15EDA}">
      <dgm:prSet/>
      <dgm:spPr/>
      <dgm:t>
        <a:bodyPr/>
        <a:lstStyle/>
        <a:p>
          <a:pPr latinLnBrk="1"/>
          <a:endParaRPr lang="ko-KR" altLang="en-US"/>
        </a:p>
      </dgm:t>
    </dgm:pt>
    <dgm:pt modelId="{711BF958-5C68-42C1-8195-C5E321D0A084}">
      <dgm:prSet/>
      <dgm:spPr>
        <a:solidFill>
          <a:schemeClr val="bg2"/>
        </a:solidFill>
      </dgm:spPr>
      <dgm:t>
        <a:bodyPr/>
        <a:lstStyle/>
        <a:p>
          <a:pPr latinLnBrk="1"/>
          <a:r>
            <a:rPr lang="ko-KR" altLang="en-US" dirty="0">
              <a:solidFill>
                <a:schemeClr val="tx1"/>
              </a:solidFill>
            </a:rPr>
            <a:t>계산된 각 특징의 평균을 </a:t>
          </a:r>
          <a:r>
            <a:rPr lang="en-US" altLang="ko-KR" dirty="0">
              <a:solidFill>
                <a:schemeClr val="tx1"/>
              </a:solidFill>
            </a:rPr>
            <a:t>boxplot </a:t>
          </a:r>
          <a:r>
            <a:rPr lang="ko-KR" altLang="en-US" dirty="0">
              <a:solidFill>
                <a:schemeClr val="tx1"/>
              </a:solidFill>
            </a:rPr>
            <a:t>그래프 위에 직선 표시</a:t>
          </a:r>
          <a:endParaRPr lang="ko-KR" dirty="0">
            <a:solidFill>
              <a:schemeClr val="tx1"/>
            </a:solidFill>
          </a:endParaRPr>
        </a:p>
      </dgm:t>
    </dgm:pt>
    <dgm:pt modelId="{13B191D8-5A63-4FBE-94D9-BA851CD38285}" type="parTrans" cxnId="{84B1F4B0-091E-4F30-90A2-ECA1C10D6C8A}">
      <dgm:prSet/>
      <dgm:spPr/>
      <dgm:t>
        <a:bodyPr/>
        <a:lstStyle/>
        <a:p>
          <a:pPr latinLnBrk="1"/>
          <a:endParaRPr lang="ko-KR" altLang="en-US"/>
        </a:p>
      </dgm:t>
    </dgm:pt>
    <dgm:pt modelId="{7C8510E5-55BF-4BD2-8F30-BF2580AAFA93}" type="sibTrans" cxnId="{84B1F4B0-091E-4F30-90A2-ECA1C10D6C8A}">
      <dgm:prSet/>
      <dgm:spPr/>
      <dgm:t>
        <a:bodyPr/>
        <a:lstStyle/>
        <a:p>
          <a:pPr latinLnBrk="1"/>
          <a:endParaRPr lang="ko-KR" altLang="en-US"/>
        </a:p>
      </dgm:t>
    </dgm:pt>
    <dgm:pt modelId="{3E2FE7FD-FC04-41B5-B148-229663250295}">
      <dgm:prSet/>
      <dgm:spPr>
        <a:solidFill>
          <a:schemeClr val="bg2"/>
        </a:solidFill>
      </dgm:spPr>
      <dgm:t>
        <a:bodyPr/>
        <a:lstStyle/>
        <a:p>
          <a:pPr latinLnBrk="1"/>
          <a:r>
            <a:rPr lang="ko-KR" altLang="en-US" b="0" i="0" dirty="0">
              <a:solidFill>
                <a:schemeClr val="tx1"/>
              </a:solidFill>
            </a:rPr>
            <a:t>학습 데이터에서 특징을 추출한 </a:t>
          </a:r>
          <a:r>
            <a:rPr lang="en-US" altLang="ko-KR" b="0" i="0" dirty="0">
              <a:solidFill>
                <a:schemeClr val="tx1"/>
              </a:solidFill>
            </a:rPr>
            <a:t>csv</a:t>
          </a:r>
          <a:r>
            <a:rPr lang="ko-KR" altLang="en-US" b="0" i="0" dirty="0">
              <a:solidFill>
                <a:schemeClr val="tx1"/>
              </a:solidFill>
            </a:rPr>
            <a:t>파일을 통해 특징별 </a:t>
          </a:r>
          <a:r>
            <a:rPr lang="en-US" altLang="ko-KR" b="0" i="0" dirty="0">
              <a:solidFill>
                <a:schemeClr val="tx1"/>
              </a:solidFill>
            </a:rPr>
            <a:t>boxplot </a:t>
          </a:r>
          <a:r>
            <a:rPr lang="ko-KR" altLang="en-US" b="0" i="0" dirty="0">
              <a:solidFill>
                <a:schemeClr val="tx1"/>
              </a:solidFill>
            </a:rPr>
            <a:t>생성</a:t>
          </a:r>
          <a:endParaRPr lang="ko-KR" dirty="0">
            <a:solidFill>
              <a:schemeClr val="tx1"/>
            </a:solidFill>
          </a:endParaRPr>
        </a:p>
      </dgm:t>
    </dgm:pt>
    <dgm:pt modelId="{E97A8145-0FEF-4E4A-AA92-AC4FEB669762}" type="parTrans" cxnId="{F9039933-CB43-4961-A9BF-A27CEA16C4C9}">
      <dgm:prSet/>
      <dgm:spPr/>
      <dgm:t>
        <a:bodyPr/>
        <a:lstStyle/>
        <a:p>
          <a:pPr latinLnBrk="1"/>
          <a:endParaRPr lang="ko-KR" altLang="en-US"/>
        </a:p>
      </dgm:t>
    </dgm:pt>
    <dgm:pt modelId="{CF560D86-77AB-4C5D-8F0D-CE47892470F6}" type="sibTrans" cxnId="{F9039933-CB43-4961-A9BF-A27CEA16C4C9}">
      <dgm:prSet/>
      <dgm:spPr/>
      <dgm:t>
        <a:bodyPr/>
        <a:lstStyle/>
        <a:p>
          <a:pPr latinLnBrk="1"/>
          <a:endParaRPr lang="ko-KR" altLang="en-US"/>
        </a:p>
      </dgm:t>
    </dgm:pt>
    <dgm:pt modelId="{BAAE428A-C61B-494F-A463-00F9FCDA4D58}">
      <dgm:prSet/>
      <dgm:spPr>
        <a:solidFill>
          <a:schemeClr val="bg2"/>
        </a:solidFill>
      </dgm:spPr>
      <dgm:t>
        <a:bodyPr/>
        <a:lstStyle/>
        <a:p>
          <a:pPr latinLnBrk="1"/>
          <a:r>
            <a:rPr lang="en-US" altLang="ko-KR" dirty="0">
              <a:solidFill>
                <a:schemeClr val="tx1"/>
              </a:solidFill>
            </a:rPr>
            <a:t>Csv</a:t>
          </a:r>
          <a:r>
            <a:rPr lang="ko-KR" altLang="en-US" dirty="0">
              <a:solidFill>
                <a:schemeClr val="tx1"/>
              </a:solidFill>
            </a:rPr>
            <a:t>파일을 읽고 특징별로 </a:t>
          </a:r>
          <a:r>
            <a:rPr lang="en-US" altLang="ko-KR" dirty="0">
              <a:solidFill>
                <a:schemeClr val="tx1"/>
              </a:solidFill>
            </a:rPr>
            <a:t>boxplot </a:t>
          </a:r>
          <a:r>
            <a:rPr lang="ko-KR" altLang="en-US" dirty="0">
              <a:solidFill>
                <a:schemeClr val="tx1"/>
              </a:solidFill>
            </a:rPr>
            <a:t>그래프로 시각화</a:t>
          </a:r>
          <a:endParaRPr lang="ko-KR" dirty="0">
            <a:solidFill>
              <a:schemeClr val="tx1"/>
            </a:solidFill>
          </a:endParaRPr>
        </a:p>
      </dgm:t>
    </dgm:pt>
    <dgm:pt modelId="{47923777-3826-42B0-B52C-074C4AE1AFE5}" type="parTrans" cxnId="{85C10A1E-3F1B-4DD4-9358-C4FB701236E3}">
      <dgm:prSet/>
      <dgm:spPr/>
      <dgm:t>
        <a:bodyPr/>
        <a:lstStyle/>
        <a:p>
          <a:pPr latinLnBrk="1"/>
          <a:endParaRPr lang="ko-KR" altLang="en-US"/>
        </a:p>
      </dgm:t>
    </dgm:pt>
    <dgm:pt modelId="{0F9F25EC-0942-4119-8955-F365728FD371}" type="sibTrans" cxnId="{85C10A1E-3F1B-4DD4-9358-C4FB701236E3}">
      <dgm:prSet/>
      <dgm:spPr/>
      <dgm:t>
        <a:bodyPr/>
        <a:lstStyle/>
        <a:p>
          <a:pPr latinLnBrk="1"/>
          <a:endParaRPr lang="ko-KR" altLang="en-US"/>
        </a:p>
      </dgm:t>
    </dgm:pt>
    <dgm:pt modelId="{8255F8BE-E2FC-4B3E-8AF8-DC903C782E50}">
      <dgm:prSet custT="1"/>
      <dgm:spPr/>
      <dgm:t>
        <a:bodyPr/>
        <a:lstStyle/>
        <a:p>
          <a:pPr latinLnBrk="1"/>
          <a:r>
            <a:rPr lang="ko-KR" altLang="en-US" sz="1400" dirty="0"/>
            <a:t>샘플</a:t>
          </a:r>
          <a:r>
            <a:rPr lang="ko-KR" sz="1400" dirty="0"/>
            <a:t> 어쿠스틱 데이터 </a:t>
          </a:r>
          <a:r>
            <a:rPr lang="ko-KR" altLang="en-US" sz="1400" dirty="0"/>
            <a:t>다운로드     받기</a:t>
          </a:r>
          <a:endParaRPr lang="ko-KR" sz="1400" dirty="0"/>
        </a:p>
      </dgm:t>
    </dgm:pt>
    <dgm:pt modelId="{51BE80B0-8A3A-4173-BDAD-B26921369EE6}" type="parTrans" cxnId="{22654F0B-70D6-4028-AFEF-E812FDA36497}">
      <dgm:prSet/>
      <dgm:spPr/>
      <dgm:t>
        <a:bodyPr/>
        <a:lstStyle/>
        <a:p>
          <a:endParaRPr lang="en-GB"/>
        </a:p>
      </dgm:t>
    </dgm:pt>
    <dgm:pt modelId="{CFC742F0-5783-4C6D-B8C7-0D91192DCB9D}" type="sibTrans" cxnId="{22654F0B-70D6-4028-AFEF-E812FDA36497}">
      <dgm:prSet/>
      <dgm:spPr/>
      <dgm:t>
        <a:bodyPr/>
        <a:lstStyle/>
        <a:p>
          <a:endParaRPr lang="en-GB"/>
        </a:p>
      </dgm:t>
    </dgm:pt>
    <dgm:pt modelId="{A16C72C7-6294-4215-A31A-AF63F5DB1E58}">
      <dgm:prSet/>
      <dgm:spPr>
        <a:solidFill>
          <a:schemeClr val="bg2"/>
        </a:solidFill>
      </dgm:spPr>
      <dgm:t>
        <a:bodyPr/>
        <a:lstStyle/>
        <a:p>
          <a:r>
            <a:rPr lang="ko-KR" altLang="en-US" dirty="0">
              <a:solidFill>
                <a:schemeClr val="tx1"/>
              </a:solidFill>
            </a:rPr>
            <a:t>어쿠스틱 샘플 데이터를 파일에 저장</a:t>
          </a:r>
          <a:endParaRPr lang="en-GB" altLang="en-US" dirty="0">
            <a:solidFill>
              <a:schemeClr val="tx1"/>
            </a:solidFill>
          </a:endParaRPr>
        </a:p>
      </dgm:t>
    </dgm:pt>
    <dgm:pt modelId="{E3EBB6E2-25A9-46AE-9FD2-528256363542}" type="parTrans" cxnId="{CEB51A8E-C0E2-48A6-B67D-47BF6FF6B255}">
      <dgm:prSet/>
      <dgm:spPr/>
      <dgm:t>
        <a:bodyPr/>
        <a:lstStyle/>
        <a:p>
          <a:endParaRPr lang="en-GB"/>
        </a:p>
      </dgm:t>
    </dgm:pt>
    <dgm:pt modelId="{A5EFE55F-32FF-476F-8454-4095551FA14E}" type="sibTrans" cxnId="{CEB51A8E-C0E2-48A6-B67D-47BF6FF6B255}">
      <dgm:prSet/>
      <dgm:spPr/>
      <dgm:t>
        <a:bodyPr/>
        <a:lstStyle/>
        <a:p>
          <a:endParaRPr lang="en-GB"/>
        </a:p>
      </dgm:t>
    </dgm:pt>
    <dgm:pt modelId="{2FC0D038-3D4B-468B-8641-B2B97321A10D}">
      <dgm:prSet/>
      <dgm:spPr>
        <a:solidFill>
          <a:schemeClr val="bg2"/>
        </a:solidFill>
      </dgm:spPr>
      <dgm:t>
        <a:bodyPr/>
        <a:lstStyle/>
        <a:p>
          <a:pPr latinLnBrk="1"/>
          <a:r>
            <a:rPr lang="ko-KR" altLang="en-US" b="0" i="0" dirty="0">
              <a:solidFill>
                <a:schemeClr val="tx1"/>
              </a:solidFill>
            </a:rPr>
            <a:t>사용자가 </a:t>
          </a:r>
          <a:r>
            <a:rPr lang="ko-KR" altLang="en-US" b="0" i="0">
              <a:solidFill>
                <a:schemeClr val="tx1"/>
              </a:solidFill>
            </a:rPr>
            <a:t>웹에서 테스트용 샘플 데이터 다운</a:t>
          </a:r>
          <a:endParaRPr lang="ko-KR" dirty="0">
            <a:solidFill>
              <a:schemeClr val="tx1"/>
            </a:solidFill>
          </a:endParaRPr>
        </a:p>
      </dgm:t>
    </dgm:pt>
    <dgm:pt modelId="{4A6F507B-8EB7-4E3F-B182-8DAE8B31C113}" type="parTrans" cxnId="{2CE1AE84-E560-4F52-ACDA-A4F7A823CBD8}">
      <dgm:prSet/>
      <dgm:spPr/>
      <dgm:t>
        <a:bodyPr/>
        <a:lstStyle/>
        <a:p>
          <a:endParaRPr lang="en-GB"/>
        </a:p>
      </dgm:t>
    </dgm:pt>
    <dgm:pt modelId="{D9FA1397-9691-4847-B3D1-B9A1E6D0A6AC}" type="sibTrans" cxnId="{2CE1AE84-E560-4F52-ACDA-A4F7A823CBD8}">
      <dgm:prSet/>
      <dgm:spPr/>
      <dgm:t>
        <a:bodyPr/>
        <a:lstStyle/>
        <a:p>
          <a:endParaRPr lang="en-GB"/>
        </a:p>
      </dgm:t>
    </dgm:pt>
    <dgm:pt modelId="{5F606F50-D9C0-496F-A5EA-06E9025E7369}">
      <dgm:prSet custT="1"/>
      <dgm:spPr/>
      <dgm:t>
        <a:bodyPr/>
        <a:lstStyle/>
        <a:p>
          <a:pPr latinLnBrk="1"/>
          <a:r>
            <a:rPr lang="ko-KR" sz="1400" dirty="0"/>
            <a:t>학습 어쿠스틱 데이터</a:t>
          </a:r>
          <a:r>
            <a:rPr lang="en-GB" altLang="ko-KR" sz="1400" dirty="0"/>
            <a:t> </a:t>
          </a:r>
          <a:r>
            <a:rPr lang="ko-KR" sz="1400" dirty="0"/>
            <a:t>분석 결과 </a:t>
          </a:r>
          <a:r>
            <a:rPr lang="en-GB" altLang="ko-KR" sz="1400" dirty="0"/>
            <a:t>    </a:t>
          </a:r>
          <a:r>
            <a:rPr lang="ko-KR" sz="1400" dirty="0"/>
            <a:t>시각화</a:t>
          </a:r>
        </a:p>
      </dgm:t>
    </dgm:pt>
    <dgm:pt modelId="{C3AA0FE1-F24F-4A7C-A546-DB6907B7DFCE}" type="sibTrans" cxnId="{BED6CDD7-6FFA-455D-BBD4-D2BDE4E1DE77}">
      <dgm:prSet/>
      <dgm:spPr/>
      <dgm:t>
        <a:bodyPr/>
        <a:lstStyle/>
        <a:p>
          <a:pPr latinLnBrk="1"/>
          <a:endParaRPr lang="ko-KR" altLang="en-US"/>
        </a:p>
      </dgm:t>
    </dgm:pt>
    <dgm:pt modelId="{F24B8168-28DC-4A63-B6E2-8D608FD09497}" type="parTrans" cxnId="{BED6CDD7-6FFA-455D-BBD4-D2BDE4E1DE77}">
      <dgm:prSet/>
      <dgm:spPr/>
      <dgm:t>
        <a:bodyPr/>
        <a:lstStyle/>
        <a:p>
          <a:pPr latinLnBrk="1"/>
          <a:endParaRPr lang="ko-KR" altLang="en-US"/>
        </a:p>
      </dgm:t>
    </dgm:pt>
    <dgm:pt modelId="{03DF20A2-C164-4C6F-8814-219C23A93F7E}" type="pres">
      <dgm:prSet presAssocID="{ABC64280-5A57-433C-87EE-7CFDA557ABFD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7596FD0F-C94F-4DE4-8270-02DE580DCAC7}" type="pres">
      <dgm:prSet presAssocID="{ECF8DAB0-4B73-4E67-98C4-D989EB75D6A4}" presName="horFlow" presStyleCnt="0"/>
      <dgm:spPr/>
    </dgm:pt>
    <dgm:pt modelId="{C5240741-229B-410A-8DB8-551BFB98FB99}" type="pres">
      <dgm:prSet presAssocID="{ECF8DAB0-4B73-4E67-98C4-D989EB75D6A4}" presName="bigChev" presStyleLbl="node1" presStyleIdx="0" presStyleCnt="10" custScaleY="109287"/>
      <dgm:spPr/>
    </dgm:pt>
    <dgm:pt modelId="{30B4F90F-E613-44DD-A803-2C0FE627CBC7}" type="pres">
      <dgm:prSet presAssocID="{59608978-6811-42B2-ABEC-8496C549E9C7}" presName="parTrans" presStyleCnt="0"/>
      <dgm:spPr/>
    </dgm:pt>
    <dgm:pt modelId="{C295DDEB-8722-415A-8B8D-152FC1815C2E}" type="pres">
      <dgm:prSet presAssocID="{2BDCCBFE-1E87-4B31-A7A3-CDD6FAB68799}" presName="node" presStyleLbl="alignAccFollowNode1" presStyleIdx="0" presStyleCnt="5" custScaleY="125060">
        <dgm:presLayoutVars>
          <dgm:bulletEnabled val="1"/>
        </dgm:presLayoutVars>
      </dgm:prSet>
      <dgm:spPr/>
    </dgm:pt>
    <dgm:pt modelId="{FB41D296-D073-4C13-92F3-38BBE5735EC3}" type="pres">
      <dgm:prSet presAssocID="{D35FBB5D-43C4-48AD-A509-1AEFB5AAD01A}" presName="sibTrans" presStyleCnt="0"/>
      <dgm:spPr/>
    </dgm:pt>
    <dgm:pt modelId="{CB5E1CCB-85C4-453D-95F2-A6C85E48209B}" type="pres">
      <dgm:prSet presAssocID="{A9900C52-A72D-4382-9F4B-C6D190531241}" presName="node" presStyleLbl="alignAccFollowNode1" presStyleIdx="1" presStyleCnt="5" custScaleY="125060">
        <dgm:presLayoutVars>
          <dgm:bulletEnabled val="1"/>
        </dgm:presLayoutVars>
      </dgm:prSet>
      <dgm:spPr/>
    </dgm:pt>
    <dgm:pt modelId="{8E814452-F5DB-4412-8C13-46BD6B5492B5}" type="pres">
      <dgm:prSet presAssocID="{0583DA43-C495-4BC4-8930-1F90412BBDEC}" presName="sibTrans" presStyleCnt="0"/>
      <dgm:spPr/>
    </dgm:pt>
    <dgm:pt modelId="{77093D88-76E0-4E4E-8F24-5FF4E0006B94}" type="pres">
      <dgm:prSet presAssocID="{2272F376-08AB-49F6-98C2-9D75B491D6E8}" presName="node" presStyleLbl="alignAccFollowNode1" presStyleIdx="2" presStyleCnt="5" custScaleY="125060">
        <dgm:presLayoutVars>
          <dgm:bulletEnabled val="1"/>
        </dgm:presLayoutVars>
      </dgm:prSet>
      <dgm:spPr/>
    </dgm:pt>
    <dgm:pt modelId="{61C7D700-9D52-47AE-BD80-E3DDBF1E045C}" type="pres">
      <dgm:prSet presAssocID="{57B8AE4E-4BBA-4441-882C-1BEDDE057520}" presName="sibTrans" presStyleCnt="0"/>
      <dgm:spPr/>
    </dgm:pt>
    <dgm:pt modelId="{28FDF15A-ABEE-4BF0-BC6C-5F888D7DA307}" type="pres">
      <dgm:prSet presAssocID="{BC8E5441-C364-45C5-813B-917EB8D20835}" presName="node" presStyleLbl="alignAccFollowNode1" presStyleIdx="3" presStyleCnt="5" custScaleY="125060">
        <dgm:presLayoutVars>
          <dgm:bulletEnabled val="1"/>
        </dgm:presLayoutVars>
      </dgm:prSet>
      <dgm:spPr/>
    </dgm:pt>
    <dgm:pt modelId="{6D29250D-A680-44B3-AB8C-F7ED21258806}" type="pres">
      <dgm:prSet presAssocID="{263B7356-6F4F-4EFB-92FB-F3D14F88201B}" presName="sibTrans" presStyleCnt="0"/>
      <dgm:spPr/>
    </dgm:pt>
    <dgm:pt modelId="{4EEB99CF-8A0E-42FA-9D93-04553014F8B9}" type="pres">
      <dgm:prSet presAssocID="{F989206C-DF7A-4A06-8E41-9DDFDFF6C935}" presName="node" presStyleLbl="alignAccFollowNode1" presStyleIdx="4" presStyleCnt="5" custScaleY="125060">
        <dgm:presLayoutVars>
          <dgm:bulletEnabled val="1"/>
        </dgm:presLayoutVars>
      </dgm:prSet>
      <dgm:spPr/>
    </dgm:pt>
    <dgm:pt modelId="{2ACBF54E-7339-4DFB-B491-9336993F150B}" type="pres">
      <dgm:prSet presAssocID="{ECF8DAB0-4B73-4E67-98C4-D989EB75D6A4}" presName="vSp" presStyleCnt="0"/>
      <dgm:spPr/>
    </dgm:pt>
    <dgm:pt modelId="{FC511F2E-86FE-4C2E-AA31-B63D70FF371C}" type="pres">
      <dgm:prSet presAssocID="{5F606F50-D9C0-496F-A5EA-06E9025E7369}" presName="horFlow" presStyleCnt="0"/>
      <dgm:spPr/>
    </dgm:pt>
    <dgm:pt modelId="{2D530EB5-1EF0-48C8-8D27-B14C9FCA2236}" type="pres">
      <dgm:prSet presAssocID="{5F606F50-D9C0-496F-A5EA-06E9025E7369}" presName="bigChev" presStyleLbl="node1" presStyleIdx="1" presStyleCnt="10" custScaleY="109287"/>
      <dgm:spPr/>
    </dgm:pt>
    <dgm:pt modelId="{F7AA7F60-1FA9-445A-B396-D9C439A11237}" type="pres">
      <dgm:prSet presAssocID="{5F606F50-D9C0-496F-A5EA-06E9025E7369}" presName="vSp" presStyleCnt="0"/>
      <dgm:spPr/>
    </dgm:pt>
    <dgm:pt modelId="{D3CFF1B2-6F71-4440-9191-6312A4534AAF}" type="pres">
      <dgm:prSet presAssocID="{59AA5234-4B85-46AB-AB93-A161E9740700}" presName="horFlow" presStyleCnt="0"/>
      <dgm:spPr/>
    </dgm:pt>
    <dgm:pt modelId="{EE9991AA-0654-4689-A509-3B33509BF599}" type="pres">
      <dgm:prSet presAssocID="{59AA5234-4B85-46AB-AB93-A161E9740700}" presName="bigChev" presStyleLbl="node1" presStyleIdx="2" presStyleCnt="10" custScaleX="77870" custScaleY="100664" custLinFactY="-21166" custLinFactNeighborX="88075" custLinFactNeighborY="-100000"/>
      <dgm:spPr/>
    </dgm:pt>
    <dgm:pt modelId="{22B31A29-5261-446C-908A-D224C3543403}" type="pres">
      <dgm:prSet presAssocID="{59AA5234-4B85-46AB-AB93-A161E9740700}" presName="vSp" presStyleCnt="0"/>
      <dgm:spPr/>
    </dgm:pt>
    <dgm:pt modelId="{AF9AD5BA-75CD-4358-8D44-AB7DEB2829E5}" type="pres">
      <dgm:prSet presAssocID="{418C1F04-A6E5-46E2-97C5-7B14D29ECC52}" presName="horFlow" presStyleCnt="0"/>
      <dgm:spPr/>
    </dgm:pt>
    <dgm:pt modelId="{69F4D9A0-BE9F-4F47-909A-3D1F0068DA11}" type="pres">
      <dgm:prSet presAssocID="{418C1F04-A6E5-46E2-97C5-7B14D29ECC52}" presName="bigChev" presStyleLbl="node1" presStyleIdx="3" presStyleCnt="10" custScaleX="77870" custScaleY="100664" custLinFactX="100000" custLinFactY="-100000" custLinFactNeighborX="193858" custLinFactNeighborY="-135830"/>
      <dgm:spPr/>
    </dgm:pt>
    <dgm:pt modelId="{FB0EF85E-A673-4E87-9468-0F19DED91A09}" type="pres">
      <dgm:prSet presAssocID="{418C1F04-A6E5-46E2-97C5-7B14D29ECC52}" presName="vSp" presStyleCnt="0"/>
      <dgm:spPr/>
    </dgm:pt>
    <dgm:pt modelId="{6F5A353B-8691-4836-8E7F-CEE5DB2D9049}" type="pres">
      <dgm:prSet presAssocID="{711BF958-5C68-42C1-8195-C5E321D0A084}" presName="horFlow" presStyleCnt="0"/>
      <dgm:spPr/>
    </dgm:pt>
    <dgm:pt modelId="{E8E7101A-94B2-40BF-809D-EAEC7D379B8A}" type="pres">
      <dgm:prSet presAssocID="{711BF958-5C68-42C1-8195-C5E321D0A084}" presName="bigChev" presStyleLbl="node1" presStyleIdx="4" presStyleCnt="10" custScaleX="77870" custScaleY="100664" custLinFactX="163433" custLinFactY="-150494" custLinFactNeighborX="200000" custLinFactNeighborY="-200000"/>
      <dgm:spPr/>
    </dgm:pt>
    <dgm:pt modelId="{AA42CFA5-3DC5-4B6C-BFBE-CC4706F4BB54}" type="pres">
      <dgm:prSet presAssocID="{711BF958-5C68-42C1-8195-C5E321D0A084}" presName="vSp" presStyleCnt="0"/>
      <dgm:spPr/>
    </dgm:pt>
    <dgm:pt modelId="{3EDC89C6-79F4-4964-9047-5C6B4D19A612}" type="pres">
      <dgm:prSet presAssocID="{3E2FE7FD-FC04-41B5-B148-229663250295}" presName="horFlow" presStyleCnt="0"/>
      <dgm:spPr/>
    </dgm:pt>
    <dgm:pt modelId="{B4C5E1FB-4D60-42A4-BC21-DF4C83C1C1F8}" type="pres">
      <dgm:prSet presAssocID="{3E2FE7FD-FC04-41B5-B148-229663250295}" presName="bigChev" presStyleLbl="node1" presStyleIdx="5" presStyleCnt="10" custScaleX="77870" custScaleY="100664" custLinFactX="56088" custLinFactY="-200000" custLinFactNeighborX="100000" custLinFactNeighborY="-265158"/>
      <dgm:spPr/>
    </dgm:pt>
    <dgm:pt modelId="{22A171C5-7D07-4DC4-AABA-640B4C6CF3B6}" type="pres">
      <dgm:prSet presAssocID="{3E2FE7FD-FC04-41B5-B148-229663250295}" presName="vSp" presStyleCnt="0"/>
      <dgm:spPr/>
    </dgm:pt>
    <dgm:pt modelId="{8C688BBD-7BF1-4FA7-A16A-D70B1DA1CCA9}" type="pres">
      <dgm:prSet presAssocID="{BAAE428A-C61B-494F-A463-00F9FCDA4D58}" presName="horFlow" presStyleCnt="0"/>
      <dgm:spPr/>
    </dgm:pt>
    <dgm:pt modelId="{20E6CB67-E793-4E8A-AE7B-FC508028EBC3}" type="pres">
      <dgm:prSet presAssocID="{BAAE428A-C61B-494F-A463-00F9FCDA4D58}" presName="bigChev" presStyleLbl="node1" presStyleIdx="6" presStyleCnt="10" custScaleX="77870" custScaleY="100664" custLinFactX="100000" custLinFactY="-279822" custLinFactNeighborX="124819" custLinFactNeighborY="-300000"/>
      <dgm:spPr/>
    </dgm:pt>
    <dgm:pt modelId="{8B28A624-C60D-4945-BEB2-0301ACE21EAC}" type="pres">
      <dgm:prSet presAssocID="{BAAE428A-C61B-494F-A463-00F9FCDA4D58}" presName="vSp" presStyleCnt="0"/>
      <dgm:spPr/>
    </dgm:pt>
    <dgm:pt modelId="{CFDE5A21-9F3E-4818-956D-65FC88065550}" type="pres">
      <dgm:prSet presAssocID="{8255F8BE-E2FC-4B3E-8AF8-DC903C782E50}" presName="horFlow" presStyleCnt="0"/>
      <dgm:spPr/>
    </dgm:pt>
    <dgm:pt modelId="{0DC23171-AD88-46F2-BA30-6558E19CF420}" type="pres">
      <dgm:prSet presAssocID="{8255F8BE-E2FC-4B3E-8AF8-DC903C782E50}" presName="bigChev" presStyleLbl="node1" presStyleIdx="7" presStyleCnt="10" custScaleY="109287" custLinFactY="-267128" custLinFactNeighborX="1053" custLinFactNeighborY="-300000"/>
      <dgm:spPr/>
    </dgm:pt>
    <dgm:pt modelId="{6AB5FDBB-5B9C-42E2-A04D-14644CECC1D5}" type="pres">
      <dgm:prSet presAssocID="{8255F8BE-E2FC-4B3E-8AF8-DC903C782E50}" presName="vSp" presStyleCnt="0"/>
      <dgm:spPr/>
    </dgm:pt>
    <dgm:pt modelId="{3266DB69-D9A0-4D04-9D75-DB376084F9C0}" type="pres">
      <dgm:prSet presAssocID="{A16C72C7-6294-4215-A31A-AF63F5DB1E58}" presName="horFlow" presStyleCnt="0"/>
      <dgm:spPr/>
    </dgm:pt>
    <dgm:pt modelId="{2EE7EE1C-D426-46B8-AF50-951AD723A4D0}" type="pres">
      <dgm:prSet presAssocID="{A16C72C7-6294-4215-A31A-AF63F5DB1E58}" presName="bigChev" presStyleLbl="node1" presStyleIdx="8" presStyleCnt="10" custScaleX="77870" custScaleY="100664" custLinFactY="-300000" custLinFactNeighborX="84883" custLinFactNeighborY="-384445"/>
      <dgm:spPr/>
    </dgm:pt>
    <dgm:pt modelId="{9D9FEA8F-A435-4919-A8B0-4AD99E26A0EA}" type="pres">
      <dgm:prSet presAssocID="{A16C72C7-6294-4215-A31A-AF63F5DB1E58}" presName="vSp" presStyleCnt="0"/>
      <dgm:spPr/>
    </dgm:pt>
    <dgm:pt modelId="{88A333CE-95EA-45FF-A1D8-39DBFD4CFBF5}" type="pres">
      <dgm:prSet presAssocID="{2FC0D038-3D4B-468B-8641-B2B97321A10D}" presName="horFlow" presStyleCnt="0"/>
      <dgm:spPr/>
    </dgm:pt>
    <dgm:pt modelId="{09E88B07-60D1-4717-B0BB-81ABE665A359}" type="pres">
      <dgm:prSet presAssocID="{2FC0D038-3D4B-468B-8641-B2B97321A10D}" presName="bigChev" presStyleLbl="node1" presStyleIdx="9" presStyleCnt="10" custScaleX="77870" custScaleY="100664" custLinFactX="52069" custLinFactY="-399920" custLinFactNeighborX="100000" custLinFactNeighborY="-400000"/>
      <dgm:spPr/>
    </dgm:pt>
  </dgm:ptLst>
  <dgm:cxnLst>
    <dgm:cxn modelId="{B5B51101-1EE6-4F09-9E36-DFE8CA47E2E1}" srcId="{ECF8DAB0-4B73-4E67-98C4-D989EB75D6A4}" destId="{F989206C-DF7A-4A06-8E41-9DDFDFF6C935}" srcOrd="4" destOrd="0" parTransId="{FA307293-1DB2-4221-98E7-5D28AF98B463}" sibTransId="{9D9A1525-165D-46EC-A747-75D3CA6BCE2C}"/>
    <dgm:cxn modelId="{34132A02-0C2A-42C0-BB6F-9CEA821A697F}" type="presOf" srcId="{2BDCCBFE-1E87-4B31-A7A3-CDD6FAB68799}" destId="{C295DDEB-8722-415A-8B8D-152FC1815C2E}" srcOrd="0" destOrd="0" presId="urn:microsoft.com/office/officeart/2005/8/layout/lProcess3"/>
    <dgm:cxn modelId="{22654F0B-70D6-4028-AFEF-E812FDA36497}" srcId="{ABC64280-5A57-433C-87EE-7CFDA557ABFD}" destId="{8255F8BE-E2FC-4B3E-8AF8-DC903C782E50}" srcOrd="7" destOrd="0" parTransId="{51BE80B0-8A3A-4173-BDAD-B26921369EE6}" sibTransId="{CFC742F0-5783-4C6D-B8C7-0D91192DCB9D}"/>
    <dgm:cxn modelId="{B7162F1C-B462-4EDC-A831-1198F0216992}" type="presOf" srcId="{711BF958-5C68-42C1-8195-C5E321D0A084}" destId="{E8E7101A-94B2-40BF-809D-EAEC7D379B8A}" srcOrd="0" destOrd="0" presId="urn:microsoft.com/office/officeart/2005/8/layout/lProcess3"/>
    <dgm:cxn modelId="{85C10A1E-3F1B-4DD4-9358-C4FB701236E3}" srcId="{ABC64280-5A57-433C-87EE-7CFDA557ABFD}" destId="{BAAE428A-C61B-494F-A463-00F9FCDA4D58}" srcOrd="6" destOrd="0" parTransId="{47923777-3826-42B0-B52C-074C4AE1AFE5}" sibTransId="{0F9F25EC-0942-4119-8955-F365728FD371}"/>
    <dgm:cxn modelId="{31545132-3A5D-47A3-AA53-F6BEA79BE200}" type="presOf" srcId="{A16C72C7-6294-4215-A31A-AF63F5DB1E58}" destId="{2EE7EE1C-D426-46B8-AF50-951AD723A4D0}" srcOrd="0" destOrd="0" presId="urn:microsoft.com/office/officeart/2005/8/layout/lProcess3"/>
    <dgm:cxn modelId="{F9039933-CB43-4961-A9BF-A27CEA16C4C9}" srcId="{ABC64280-5A57-433C-87EE-7CFDA557ABFD}" destId="{3E2FE7FD-FC04-41B5-B148-229663250295}" srcOrd="5" destOrd="0" parTransId="{E97A8145-0FEF-4E4A-AA92-AC4FEB669762}" sibTransId="{CF560D86-77AB-4C5D-8F0D-CE47892470F6}"/>
    <dgm:cxn modelId="{C7235439-352C-478E-8EC6-54A9FB9D77D1}" type="presOf" srcId="{3E2FE7FD-FC04-41B5-B148-229663250295}" destId="{B4C5E1FB-4D60-42A4-BC21-DF4C83C1C1F8}" srcOrd="0" destOrd="0" presId="urn:microsoft.com/office/officeart/2005/8/layout/lProcess3"/>
    <dgm:cxn modelId="{DCB74F3C-6F1E-48FD-B77B-72229A4906AA}" type="presOf" srcId="{F989206C-DF7A-4A06-8E41-9DDFDFF6C935}" destId="{4EEB99CF-8A0E-42FA-9D93-04553014F8B9}" srcOrd="0" destOrd="0" presId="urn:microsoft.com/office/officeart/2005/8/layout/lProcess3"/>
    <dgm:cxn modelId="{024F0C5C-CF63-4C9F-B152-41A7F5A24E37}" type="presOf" srcId="{ECF8DAB0-4B73-4E67-98C4-D989EB75D6A4}" destId="{C5240741-229B-410A-8DB8-551BFB98FB99}" srcOrd="0" destOrd="0" presId="urn:microsoft.com/office/officeart/2005/8/layout/lProcess3"/>
    <dgm:cxn modelId="{C789D761-6DBA-48DC-A77F-F96D55B1C84E}" type="presOf" srcId="{59AA5234-4B85-46AB-AB93-A161E9740700}" destId="{EE9991AA-0654-4689-A509-3B33509BF599}" srcOrd="0" destOrd="0" presId="urn:microsoft.com/office/officeart/2005/8/layout/lProcess3"/>
    <dgm:cxn modelId="{5990E245-9222-46CA-8228-62963464C068}" srcId="{ABC64280-5A57-433C-87EE-7CFDA557ABFD}" destId="{ECF8DAB0-4B73-4E67-98C4-D989EB75D6A4}" srcOrd="0" destOrd="0" parTransId="{54F0B417-9013-4BCB-90E9-68754ED2D973}" sibTransId="{64FD50C8-48D1-44A1-BBA4-98A8E2691C55}"/>
    <dgm:cxn modelId="{D9F60B66-7CB1-4DB9-8DAA-86F18D65AF07}" srcId="{ECF8DAB0-4B73-4E67-98C4-D989EB75D6A4}" destId="{A9900C52-A72D-4382-9F4B-C6D190531241}" srcOrd="1" destOrd="0" parTransId="{4A567968-3F21-46B2-95D0-5064A81B1EC8}" sibTransId="{0583DA43-C495-4BC4-8930-1F90412BBDEC}"/>
    <dgm:cxn modelId="{FAD63E70-834C-4D25-8770-7793A096BEC2}" srcId="{ECF8DAB0-4B73-4E67-98C4-D989EB75D6A4}" destId="{2272F376-08AB-49F6-98C2-9D75B491D6E8}" srcOrd="2" destOrd="0" parTransId="{6E1784BD-D593-4455-8506-86C2624051AD}" sibTransId="{57B8AE4E-4BBA-4441-882C-1BEDDE057520}"/>
    <dgm:cxn modelId="{C2AA785A-518A-41E3-8460-F8880ECDBC91}" type="presOf" srcId="{5F606F50-D9C0-496F-A5EA-06E9025E7369}" destId="{2D530EB5-1EF0-48C8-8D27-B14C9FCA2236}" srcOrd="0" destOrd="0" presId="urn:microsoft.com/office/officeart/2005/8/layout/lProcess3"/>
    <dgm:cxn modelId="{B655347C-5C7B-4F72-91E1-4CF27B7DBFE8}" type="presOf" srcId="{418C1F04-A6E5-46E2-97C5-7B14D29ECC52}" destId="{69F4D9A0-BE9F-4F47-909A-3D1F0068DA11}" srcOrd="0" destOrd="0" presId="urn:microsoft.com/office/officeart/2005/8/layout/lProcess3"/>
    <dgm:cxn modelId="{2CE1AE84-E560-4F52-ACDA-A4F7A823CBD8}" srcId="{ABC64280-5A57-433C-87EE-7CFDA557ABFD}" destId="{2FC0D038-3D4B-468B-8641-B2B97321A10D}" srcOrd="9" destOrd="0" parTransId="{4A6F507B-8EB7-4E3F-B182-8DAE8B31C113}" sibTransId="{D9FA1397-9691-4847-B3D1-B9A1E6D0A6AC}"/>
    <dgm:cxn modelId="{2AA77B8B-B60B-4597-BB76-FFC71A5868BE}" type="presOf" srcId="{8255F8BE-E2FC-4B3E-8AF8-DC903C782E50}" destId="{0DC23171-AD88-46F2-BA30-6558E19CF420}" srcOrd="0" destOrd="0" presId="urn:microsoft.com/office/officeart/2005/8/layout/lProcess3"/>
    <dgm:cxn modelId="{CEB51A8E-C0E2-48A6-B67D-47BF6FF6B255}" srcId="{ABC64280-5A57-433C-87EE-7CFDA557ABFD}" destId="{A16C72C7-6294-4215-A31A-AF63F5DB1E58}" srcOrd="8" destOrd="0" parTransId="{E3EBB6E2-25A9-46AE-9FD2-528256363542}" sibTransId="{A5EFE55F-32FF-476F-8454-4095551FA14E}"/>
    <dgm:cxn modelId="{AB47A797-A43E-4149-A6A8-A4A6D1A15EDA}" srcId="{ABC64280-5A57-433C-87EE-7CFDA557ABFD}" destId="{418C1F04-A6E5-46E2-97C5-7B14D29ECC52}" srcOrd="3" destOrd="0" parTransId="{0AD33C6C-681A-406F-BE34-C21236D4172D}" sibTransId="{23713E8D-EE53-464F-9345-2F689D2F94E9}"/>
    <dgm:cxn modelId="{1EDA0B9B-81BC-49E1-9448-EB3F4DC4FECC}" type="presOf" srcId="{2272F376-08AB-49F6-98C2-9D75B491D6E8}" destId="{77093D88-76E0-4E4E-8F24-5FF4E0006B94}" srcOrd="0" destOrd="0" presId="urn:microsoft.com/office/officeart/2005/8/layout/lProcess3"/>
    <dgm:cxn modelId="{5C87BAAB-353E-4AD4-AB4E-FA1ADC65BCA9}" type="presOf" srcId="{BAAE428A-C61B-494F-A463-00F9FCDA4D58}" destId="{20E6CB67-E793-4E8A-AE7B-FC508028EBC3}" srcOrd="0" destOrd="0" presId="urn:microsoft.com/office/officeart/2005/8/layout/lProcess3"/>
    <dgm:cxn modelId="{84B1F4B0-091E-4F30-90A2-ECA1C10D6C8A}" srcId="{ABC64280-5A57-433C-87EE-7CFDA557ABFD}" destId="{711BF958-5C68-42C1-8195-C5E321D0A084}" srcOrd="4" destOrd="0" parTransId="{13B191D8-5A63-4FBE-94D9-BA851CD38285}" sibTransId="{7C8510E5-55BF-4BD2-8F30-BF2580AAFA93}"/>
    <dgm:cxn modelId="{73AD61B4-DED8-43F2-9EB1-6BD933B44DC3}" type="presOf" srcId="{2FC0D038-3D4B-468B-8641-B2B97321A10D}" destId="{09E88B07-60D1-4717-B0BB-81ABE665A359}" srcOrd="0" destOrd="0" presId="urn:microsoft.com/office/officeart/2005/8/layout/lProcess3"/>
    <dgm:cxn modelId="{61F715BE-F524-4D6C-A10E-E321CE9A9A22}" srcId="{ABC64280-5A57-433C-87EE-7CFDA557ABFD}" destId="{59AA5234-4B85-46AB-AB93-A161E9740700}" srcOrd="2" destOrd="0" parTransId="{F8F869F2-2670-4099-87A9-C0FED1EE3329}" sibTransId="{E28C9165-B76A-4372-B8AA-CD3E7DB46599}"/>
    <dgm:cxn modelId="{57CC99BE-A73F-4F71-A38B-7191E9394BF6}" type="presOf" srcId="{BC8E5441-C364-45C5-813B-917EB8D20835}" destId="{28FDF15A-ABEE-4BF0-BC6C-5F888D7DA307}" srcOrd="0" destOrd="0" presId="urn:microsoft.com/office/officeart/2005/8/layout/lProcess3"/>
    <dgm:cxn modelId="{DB8ECBBE-B9BC-4704-A054-34C9427A583B}" type="presOf" srcId="{A9900C52-A72D-4382-9F4B-C6D190531241}" destId="{CB5E1CCB-85C4-453D-95F2-A6C85E48209B}" srcOrd="0" destOrd="0" presId="urn:microsoft.com/office/officeart/2005/8/layout/lProcess3"/>
    <dgm:cxn modelId="{FB544FCC-6430-40B2-8E2C-3DB4ED06F2D1}" srcId="{ECF8DAB0-4B73-4E67-98C4-D989EB75D6A4}" destId="{BC8E5441-C364-45C5-813B-917EB8D20835}" srcOrd="3" destOrd="0" parTransId="{4D929393-BF2F-480B-8CA3-7C8A1137838A}" sibTransId="{263B7356-6F4F-4EFB-92FB-F3D14F88201B}"/>
    <dgm:cxn modelId="{BED6CDD7-6FFA-455D-BBD4-D2BDE4E1DE77}" srcId="{ABC64280-5A57-433C-87EE-7CFDA557ABFD}" destId="{5F606F50-D9C0-496F-A5EA-06E9025E7369}" srcOrd="1" destOrd="0" parTransId="{F24B8168-28DC-4A63-B6E2-8D608FD09497}" sibTransId="{C3AA0FE1-F24F-4A7C-A546-DB6907B7DFCE}"/>
    <dgm:cxn modelId="{5C0CB0E7-21A5-4681-ADF4-99F993744028}" srcId="{ECF8DAB0-4B73-4E67-98C4-D989EB75D6A4}" destId="{2BDCCBFE-1E87-4B31-A7A3-CDD6FAB68799}" srcOrd="0" destOrd="0" parTransId="{59608978-6811-42B2-ABEC-8496C549E9C7}" sibTransId="{D35FBB5D-43C4-48AD-A509-1AEFB5AAD01A}"/>
    <dgm:cxn modelId="{D18743F0-B1BC-48A3-8160-553399BB35DB}" type="presOf" srcId="{ABC64280-5A57-433C-87EE-7CFDA557ABFD}" destId="{03DF20A2-C164-4C6F-8814-219C23A93F7E}" srcOrd="0" destOrd="0" presId="urn:microsoft.com/office/officeart/2005/8/layout/lProcess3"/>
    <dgm:cxn modelId="{F6C6E951-C49F-4076-B935-3D6A4C768DF6}" type="presParOf" srcId="{03DF20A2-C164-4C6F-8814-219C23A93F7E}" destId="{7596FD0F-C94F-4DE4-8270-02DE580DCAC7}" srcOrd="0" destOrd="0" presId="urn:microsoft.com/office/officeart/2005/8/layout/lProcess3"/>
    <dgm:cxn modelId="{347A0344-4A2F-48FA-8998-57789AD80B56}" type="presParOf" srcId="{7596FD0F-C94F-4DE4-8270-02DE580DCAC7}" destId="{C5240741-229B-410A-8DB8-551BFB98FB99}" srcOrd="0" destOrd="0" presId="urn:microsoft.com/office/officeart/2005/8/layout/lProcess3"/>
    <dgm:cxn modelId="{80C60D47-FAF5-40F6-836C-2F6710D6562B}" type="presParOf" srcId="{7596FD0F-C94F-4DE4-8270-02DE580DCAC7}" destId="{30B4F90F-E613-44DD-A803-2C0FE627CBC7}" srcOrd="1" destOrd="0" presId="urn:microsoft.com/office/officeart/2005/8/layout/lProcess3"/>
    <dgm:cxn modelId="{D6AEA6E8-4B29-4F53-9366-108CA183CE66}" type="presParOf" srcId="{7596FD0F-C94F-4DE4-8270-02DE580DCAC7}" destId="{C295DDEB-8722-415A-8B8D-152FC1815C2E}" srcOrd="2" destOrd="0" presId="urn:microsoft.com/office/officeart/2005/8/layout/lProcess3"/>
    <dgm:cxn modelId="{882AE033-93C1-4FA5-92FD-FD133F6C5C01}" type="presParOf" srcId="{7596FD0F-C94F-4DE4-8270-02DE580DCAC7}" destId="{FB41D296-D073-4C13-92F3-38BBE5735EC3}" srcOrd="3" destOrd="0" presId="urn:microsoft.com/office/officeart/2005/8/layout/lProcess3"/>
    <dgm:cxn modelId="{A2BA2930-BAF5-4CDA-AA73-AA32DEC02B71}" type="presParOf" srcId="{7596FD0F-C94F-4DE4-8270-02DE580DCAC7}" destId="{CB5E1CCB-85C4-453D-95F2-A6C85E48209B}" srcOrd="4" destOrd="0" presId="urn:microsoft.com/office/officeart/2005/8/layout/lProcess3"/>
    <dgm:cxn modelId="{A1119778-9B5A-47B5-8870-502890F80196}" type="presParOf" srcId="{7596FD0F-C94F-4DE4-8270-02DE580DCAC7}" destId="{8E814452-F5DB-4412-8C13-46BD6B5492B5}" srcOrd="5" destOrd="0" presId="urn:microsoft.com/office/officeart/2005/8/layout/lProcess3"/>
    <dgm:cxn modelId="{85CEC3AF-AC2F-4F57-862F-67395380D99B}" type="presParOf" srcId="{7596FD0F-C94F-4DE4-8270-02DE580DCAC7}" destId="{77093D88-76E0-4E4E-8F24-5FF4E0006B94}" srcOrd="6" destOrd="0" presId="urn:microsoft.com/office/officeart/2005/8/layout/lProcess3"/>
    <dgm:cxn modelId="{EE45C153-9823-4404-AAF3-685210F6AF78}" type="presParOf" srcId="{7596FD0F-C94F-4DE4-8270-02DE580DCAC7}" destId="{61C7D700-9D52-47AE-BD80-E3DDBF1E045C}" srcOrd="7" destOrd="0" presId="urn:microsoft.com/office/officeart/2005/8/layout/lProcess3"/>
    <dgm:cxn modelId="{78AA0259-0DF9-4B6A-857B-E171C42A6997}" type="presParOf" srcId="{7596FD0F-C94F-4DE4-8270-02DE580DCAC7}" destId="{28FDF15A-ABEE-4BF0-BC6C-5F888D7DA307}" srcOrd="8" destOrd="0" presId="urn:microsoft.com/office/officeart/2005/8/layout/lProcess3"/>
    <dgm:cxn modelId="{E9EB58CB-86A2-48FE-BEB7-E93A670F77AD}" type="presParOf" srcId="{7596FD0F-C94F-4DE4-8270-02DE580DCAC7}" destId="{6D29250D-A680-44B3-AB8C-F7ED21258806}" srcOrd="9" destOrd="0" presId="urn:microsoft.com/office/officeart/2005/8/layout/lProcess3"/>
    <dgm:cxn modelId="{EAEC8404-A2D5-46F9-97B1-1605AC715D1B}" type="presParOf" srcId="{7596FD0F-C94F-4DE4-8270-02DE580DCAC7}" destId="{4EEB99CF-8A0E-42FA-9D93-04553014F8B9}" srcOrd="10" destOrd="0" presId="urn:microsoft.com/office/officeart/2005/8/layout/lProcess3"/>
    <dgm:cxn modelId="{230BB161-7CCD-49E7-A0C7-1E071218F36A}" type="presParOf" srcId="{03DF20A2-C164-4C6F-8814-219C23A93F7E}" destId="{2ACBF54E-7339-4DFB-B491-9336993F150B}" srcOrd="1" destOrd="0" presId="urn:microsoft.com/office/officeart/2005/8/layout/lProcess3"/>
    <dgm:cxn modelId="{B023C0E1-61BA-446F-AA35-770044328F26}" type="presParOf" srcId="{03DF20A2-C164-4C6F-8814-219C23A93F7E}" destId="{FC511F2E-86FE-4C2E-AA31-B63D70FF371C}" srcOrd="2" destOrd="0" presId="urn:microsoft.com/office/officeart/2005/8/layout/lProcess3"/>
    <dgm:cxn modelId="{7F513FA2-E7F2-4341-B557-DD173ECD7300}" type="presParOf" srcId="{FC511F2E-86FE-4C2E-AA31-B63D70FF371C}" destId="{2D530EB5-1EF0-48C8-8D27-B14C9FCA2236}" srcOrd="0" destOrd="0" presId="urn:microsoft.com/office/officeart/2005/8/layout/lProcess3"/>
    <dgm:cxn modelId="{6FC1B47A-2287-469C-8F39-F0AD8A5E811F}" type="presParOf" srcId="{03DF20A2-C164-4C6F-8814-219C23A93F7E}" destId="{F7AA7F60-1FA9-445A-B396-D9C439A11237}" srcOrd="3" destOrd="0" presId="urn:microsoft.com/office/officeart/2005/8/layout/lProcess3"/>
    <dgm:cxn modelId="{5D385663-F81C-4DEB-AA22-0371455A18C7}" type="presParOf" srcId="{03DF20A2-C164-4C6F-8814-219C23A93F7E}" destId="{D3CFF1B2-6F71-4440-9191-6312A4534AAF}" srcOrd="4" destOrd="0" presId="urn:microsoft.com/office/officeart/2005/8/layout/lProcess3"/>
    <dgm:cxn modelId="{5DB3A001-ECB5-4F83-B34F-BA478BB6B4FC}" type="presParOf" srcId="{D3CFF1B2-6F71-4440-9191-6312A4534AAF}" destId="{EE9991AA-0654-4689-A509-3B33509BF599}" srcOrd="0" destOrd="0" presId="urn:microsoft.com/office/officeart/2005/8/layout/lProcess3"/>
    <dgm:cxn modelId="{805D14F7-10A1-424C-9F89-0168E40E55BF}" type="presParOf" srcId="{03DF20A2-C164-4C6F-8814-219C23A93F7E}" destId="{22B31A29-5261-446C-908A-D224C3543403}" srcOrd="5" destOrd="0" presId="urn:microsoft.com/office/officeart/2005/8/layout/lProcess3"/>
    <dgm:cxn modelId="{CF9F6E60-D8D3-4670-B17F-8BB839725EBB}" type="presParOf" srcId="{03DF20A2-C164-4C6F-8814-219C23A93F7E}" destId="{AF9AD5BA-75CD-4358-8D44-AB7DEB2829E5}" srcOrd="6" destOrd="0" presId="urn:microsoft.com/office/officeart/2005/8/layout/lProcess3"/>
    <dgm:cxn modelId="{9E130051-5815-440B-BDF2-F01CA2074193}" type="presParOf" srcId="{AF9AD5BA-75CD-4358-8D44-AB7DEB2829E5}" destId="{69F4D9A0-BE9F-4F47-909A-3D1F0068DA11}" srcOrd="0" destOrd="0" presId="urn:microsoft.com/office/officeart/2005/8/layout/lProcess3"/>
    <dgm:cxn modelId="{41B11F13-CC2D-4C46-8B72-34D75395D83E}" type="presParOf" srcId="{03DF20A2-C164-4C6F-8814-219C23A93F7E}" destId="{FB0EF85E-A673-4E87-9468-0F19DED91A09}" srcOrd="7" destOrd="0" presId="urn:microsoft.com/office/officeart/2005/8/layout/lProcess3"/>
    <dgm:cxn modelId="{EAA6C011-B426-421B-B4E5-C346FBEAEE7F}" type="presParOf" srcId="{03DF20A2-C164-4C6F-8814-219C23A93F7E}" destId="{6F5A353B-8691-4836-8E7F-CEE5DB2D9049}" srcOrd="8" destOrd="0" presId="urn:microsoft.com/office/officeart/2005/8/layout/lProcess3"/>
    <dgm:cxn modelId="{0C1B095B-5BB8-4497-8804-82DB29E2BA6B}" type="presParOf" srcId="{6F5A353B-8691-4836-8E7F-CEE5DB2D9049}" destId="{E8E7101A-94B2-40BF-809D-EAEC7D379B8A}" srcOrd="0" destOrd="0" presId="urn:microsoft.com/office/officeart/2005/8/layout/lProcess3"/>
    <dgm:cxn modelId="{9C99CFBA-F962-49B6-989D-3379D1043E67}" type="presParOf" srcId="{03DF20A2-C164-4C6F-8814-219C23A93F7E}" destId="{AA42CFA5-3DC5-4B6C-BFBE-CC4706F4BB54}" srcOrd="9" destOrd="0" presId="urn:microsoft.com/office/officeart/2005/8/layout/lProcess3"/>
    <dgm:cxn modelId="{33E73584-E735-48EB-A232-64C5367EAE5A}" type="presParOf" srcId="{03DF20A2-C164-4C6F-8814-219C23A93F7E}" destId="{3EDC89C6-79F4-4964-9047-5C6B4D19A612}" srcOrd="10" destOrd="0" presId="urn:microsoft.com/office/officeart/2005/8/layout/lProcess3"/>
    <dgm:cxn modelId="{C249A96F-54DD-4BAF-BA1C-BCF6F1FDBDD4}" type="presParOf" srcId="{3EDC89C6-79F4-4964-9047-5C6B4D19A612}" destId="{B4C5E1FB-4D60-42A4-BC21-DF4C83C1C1F8}" srcOrd="0" destOrd="0" presId="urn:microsoft.com/office/officeart/2005/8/layout/lProcess3"/>
    <dgm:cxn modelId="{109B431A-C698-406E-A080-0C20A1756233}" type="presParOf" srcId="{03DF20A2-C164-4C6F-8814-219C23A93F7E}" destId="{22A171C5-7D07-4DC4-AABA-640B4C6CF3B6}" srcOrd="11" destOrd="0" presId="urn:microsoft.com/office/officeart/2005/8/layout/lProcess3"/>
    <dgm:cxn modelId="{1F460B7C-4142-4592-81B8-A982DB58B2FE}" type="presParOf" srcId="{03DF20A2-C164-4C6F-8814-219C23A93F7E}" destId="{8C688BBD-7BF1-4FA7-A16A-D70B1DA1CCA9}" srcOrd="12" destOrd="0" presId="urn:microsoft.com/office/officeart/2005/8/layout/lProcess3"/>
    <dgm:cxn modelId="{6CF73E21-6082-4B3D-8143-D607C51CB546}" type="presParOf" srcId="{8C688BBD-7BF1-4FA7-A16A-D70B1DA1CCA9}" destId="{20E6CB67-E793-4E8A-AE7B-FC508028EBC3}" srcOrd="0" destOrd="0" presId="urn:microsoft.com/office/officeart/2005/8/layout/lProcess3"/>
    <dgm:cxn modelId="{887D2B55-96B0-497C-9142-A8BF30BEC9AE}" type="presParOf" srcId="{03DF20A2-C164-4C6F-8814-219C23A93F7E}" destId="{8B28A624-C60D-4945-BEB2-0301ACE21EAC}" srcOrd="13" destOrd="0" presId="urn:microsoft.com/office/officeart/2005/8/layout/lProcess3"/>
    <dgm:cxn modelId="{BCA18152-4D7B-4FA9-807C-1D1B61E0C214}" type="presParOf" srcId="{03DF20A2-C164-4C6F-8814-219C23A93F7E}" destId="{CFDE5A21-9F3E-4818-956D-65FC88065550}" srcOrd="14" destOrd="0" presId="urn:microsoft.com/office/officeart/2005/8/layout/lProcess3"/>
    <dgm:cxn modelId="{C2EC19FA-553C-41E3-BD9E-CED63E081779}" type="presParOf" srcId="{CFDE5A21-9F3E-4818-956D-65FC88065550}" destId="{0DC23171-AD88-46F2-BA30-6558E19CF420}" srcOrd="0" destOrd="0" presId="urn:microsoft.com/office/officeart/2005/8/layout/lProcess3"/>
    <dgm:cxn modelId="{57E8B18C-AC4E-4327-900D-E7D81526FAA7}" type="presParOf" srcId="{03DF20A2-C164-4C6F-8814-219C23A93F7E}" destId="{6AB5FDBB-5B9C-42E2-A04D-14644CECC1D5}" srcOrd="15" destOrd="0" presId="urn:microsoft.com/office/officeart/2005/8/layout/lProcess3"/>
    <dgm:cxn modelId="{7EB501B4-B83A-457B-B43B-A4351D825830}" type="presParOf" srcId="{03DF20A2-C164-4C6F-8814-219C23A93F7E}" destId="{3266DB69-D9A0-4D04-9D75-DB376084F9C0}" srcOrd="16" destOrd="0" presId="urn:microsoft.com/office/officeart/2005/8/layout/lProcess3"/>
    <dgm:cxn modelId="{3AECF1E2-18AF-4EAB-870C-CFF404A05DC9}" type="presParOf" srcId="{3266DB69-D9A0-4D04-9D75-DB376084F9C0}" destId="{2EE7EE1C-D426-46B8-AF50-951AD723A4D0}" srcOrd="0" destOrd="0" presId="urn:microsoft.com/office/officeart/2005/8/layout/lProcess3"/>
    <dgm:cxn modelId="{6BFBEF6F-1DD5-448B-87AB-9D3BC7F1D68A}" type="presParOf" srcId="{03DF20A2-C164-4C6F-8814-219C23A93F7E}" destId="{9D9FEA8F-A435-4919-A8B0-4AD99E26A0EA}" srcOrd="17" destOrd="0" presId="urn:microsoft.com/office/officeart/2005/8/layout/lProcess3"/>
    <dgm:cxn modelId="{2A6D6A51-7B3F-43C8-9020-C0EC458C6DA3}" type="presParOf" srcId="{03DF20A2-C164-4C6F-8814-219C23A93F7E}" destId="{88A333CE-95EA-45FF-A1D8-39DBFD4CFBF5}" srcOrd="18" destOrd="0" presId="urn:microsoft.com/office/officeart/2005/8/layout/lProcess3"/>
    <dgm:cxn modelId="{EBF32AA6-D993-4AEF-8DE5-39AA36B9894E}" type="presParOf" srcId="{88A333CE-95EA-45FF-A1D8-39DBFD4CFBF5}" destId="{09E88B07-60D1-4717-B0BB-81ABE665A359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8F7D808-D864-4942-A3BD-1AF3C55DDD11}" type="doc">
      <dgm:prSet loTypeId="urn:microsoft.com/office/officeart/2005/8/layout/process1" loCatId="process" qsTypeId="urn:microsoft.com/office/officeart/2005/8/quickstyle/simple2" qsCatId="simple" csTypeId="urn:microsoft.com/office/officeart/2005/8/colors/accent1_2" csCatId="accent1" phldr="1"/>
      <dgm:spPr/>
    </dgm:pt>
    <dgm:pt modelId="{DA490E82-DF41-4FF7-BBED-00EBDE57939A}">
      <dgm:prSet phldrT="[Text]"/>
      <dgm:spPr/>
      <dgm:t>
        <a:bodyPr/>
        <a:lstStyle/>
        <a:p>
          <a:r>
            <a:rPr lang="en-GB" dirty="0"/>
            <a:t>Home</a:t>
          </a:r>
        </a:p>
      </dgm:t>
    </dgm:pt>
    <dgm:pt modelId="{3C9598DE-9FD5-4E0C-8C94-F8E17BF92411}" type="parTrans" cxnId="{6D1840C6-AB28-4DDF-9517-5AC91F449621}">
      <dgm:prSet/>
      <dgm:spPr/>
      <dgm:t>
        <a:bodyPr/>
        <a:lstStyle/>
        <a:p>
          <a:endParaRPr lang="en-GB"/>
        </a:p>
      </dgm:t>
    </dgm:pt>
    <dgm:pt modelId="{7F1C205F-B370-4E1C-9E38-2C3CF910D59A}" type="sibTrans" cxnId="{6D1840C6-AB28-4DDF-9517-5AC91F449621}">
      <dgm:prSet/>
      <dgm:spPr/>
      <dgm:t>
        <a:bodyPr/>
        <a:lstStyle/>
        <a:p>
          <a:endParaRPr lang="en-GB"/>
        </a:p>
      </dgm:t>
    </dgm:pt>
    <dgm:pt modelId="{54BBCFE9-CF6C-45DD-8E61-EDBDE88EEDAD}">
      <dgm:prSet phldrT="[Text]"/>
      <dgm:spPr/>
      <dgm:t>
        <a:bodyPr/>
        <a:lstStyle/>
        <a:p>
          <a:r>
            <a:rPr lang="en-GB" dirty="0"/>
            <a:t>About Us</a:t>
          </a:r>
        </a:p>
      </dgm:t>
    </dgm:pt>
    <dgm:pt modelId="{175429A9-0B16-430D-A6A8-FEB1797A7332}" type="parTrans" cxnId="{8EBEBE9D-8F9B-4336-A606-E4CCAE414F4B}">
      <dgm:prSet/>
      <dgm:spPr/>
      <dgm:t>
        <a:bodyPr/>
        <a:lstStyle/>
        <a:p>
          <a:endParaRPr lang="en-GB"/>
        </a:p>
      </dgm:t>
    </dgm:pt>
    <dgm:pt modelId="{87DBA69A-615A-49ED-B728-BB07B71BCD91}" type="sibTrans" cxnId="{8EBEBE9D-8F9B-4336-A606-E4CCAE414F4B}">
      <dgm:prSet/>
      <dgm:spPr/>
      <dgm:t>
        <a:bodyPr/>
        <a:lstStyle/>
        <a:p>
          <a:endParaRPr lang="en-GB"/>
        </a:p>
      </dgm:t>
    </dgm:pt>
    <dgm:pt modelId="{D1B4C05A-6694-4870-85B0-E682C5DD42B9}">
      <dgm:prSet phldrT="[Text]"/>
      <dgm:spPr/>
      <dgm:t>
        <a:bodyPr/>
        <a:lstStyle/>
        <a:p>
          <a:r>
            <a:rPr lang="en-GB" dirty="0"/>
            <a:t>Analytics</a:t>
          </a:r>
        </a:p>
      </dgm:t>
    </dgm:pt>
    <dgm:pt modelId="{4E0EFD6B-93E5-4CB7-A17B-F6312742D985}" type="parTrans" cxnId="{C81F1F7F-4AE5-411D-83D4-EB2875D9C726}">
      <dgm:prSet/>
      <dgm:spPr/>
      <dgm:t>
        <a:bodyPr/>
        <a:lstStyle/>
        <a:p>
          <a:endParaRPr lang="en-GB"/>
        </a:p>
      </dgm:t>
    </dgm:pt>
    <dgm:pt modelId="{63A4D264-A63C-4656-95F6-B1D289CFC710}" type="sibTrans" cxnId="{C81F1F7F-4AE5-411D-83D4-EB2875D9C726}">
      <dgm:prSet/>
      <dgm:spPr/>
      <dgm:t>
        <a:bodyPr/>
        <a:lstStyle/>
        <a:p>
          <a:endParaRPr lang="en-GB"/>
        </a:p>
      </dgm:t>
    </dgm:pt>
    <dgm:pt modelId="{9D99100D-7750-49A2-B83D-BAA53FF42641}">
      <dgm:prSet phldrT="[Text]"/>
      <dgm:spPr/>
      <dgm:t>
        <a:bodyPr/>
        <a:lstStyle/>
        <a:p>
          <a:r>
            <a:rPr lang="en-GB" dirty="0"/>
            <a:t>Audio Prediction</a:t>
          </a:r>
        </a:p>
      </dgm:t>
    </dgm:pt>
    <dgm:pt modelId="{760A1790-A537-4A03-BFEC-A29EDA608B5B}" type="parTrans" cxnId="{A70E552E-CDAE-4BAC-B1B0-55E02F23E62C}">
      <dgm:prSet/>
      <dgm:spPr/>
      <dgm:t>
        <a:bodyPr/>
        <a:lstStyle/>
        <a:p>
          <a:endParaRPr lang="en-GB"/>
        </a:p>
      </dgm:t>
    </dgm:pt>
    <dgm:pt modelId="{E5FA3D12-6FFE-4543-9750-5F742863D79C}" type="sibTrans" cxnId="{A70E552E-CDAE-4BAC-B1B0-55E02F23E62C}">
      <dgm:prSet/>
      <dgm:spPr/>
      <dgm:t>
        <a:bodyPr/>
        <a:lstStyle/>
        <a:p>
          <a:endParaRPr lang="en-GB"/>
        </a:p>
      </dgm:t>
    </dgm:pt>
    <dgm:pt modelId="{97EA4C3F-036B-40BC-AB19-01353F778135}" type="pres">
      <dgm:prSet presAssocID="{98F7D808-D864-4942-A3BD-1AF3C55DDD11}" presName="Name0" presStyleCnt="0">
        <dgm:presLayoutVars>
          <dgm:dir/>
          <dgm:resizeHandles val="exact"/>
        </dgm:presLayoutVars>
      </dgm:prSet>
      <dgm:spPr/>
    </dgm:pt>
    <dgm:pt modelId="{09AE0F66-5560-443B-B3EC-ECED196654A3}" type="pres">
      <dgm:prSet presAssocID="{DA490E82-DF41-4FF7-BBED-00EBDE57939A}" presName="node" presStyleLbl="node1" presStyleIdx="0" presStyleCnt="4">
        <dgm:presLayoutVars>
          <dgm:bulletEnabled val="1"/>
        </dgm:presLayoutVars>
      </dgm:prSet>
      <dgm:spPr/>
    </dgm:pt>
    <dgm:pt modelId="{46BF7A86-E982-423D-8A94-E04B7CF78778}" type="pres">
      <dgm:prSet presAssocID="{7F1C205F-B370-4E1C-9E38-2C3CF910D59A}" presName="sibTrans" presStyleLbl="sibTrans2D1" presStyleIdx="0" presStyleCnt="3"/>
      <dgm:spPr/>
    </dgm:pt>
    <dgm:pt modelId="{9AC2D289-585C-4858-BD82-0B4254565A24}" type="pres">
      <dgm:prSet presAssocID="{7F1C205F-B370-4E1C-9E38-2C3CF910D59A}" presName="connectorText" presStyleLbl="sibTrans2D1" presStyleIdx="0" presStyleCnt="3"/>
      <dgm:spPr/>
    </dgm:pt>
    <dgm:pt modelId="{43BDB76F-0601-42A1-843E-3FF2CB75607A}" type="pres">
      <dgm:prSet presAssocID="{54BBCFE9-CF6C-45DD-8E61-EDBDE88EEDAD}" presName="node" presStyleLbl="node1" presStyleIdx="1" presStyleCnt="4">
        <dgm:presLayoutVars>
          <dgm:bulletEnabled val="1"/>
        </dgm:presLayoutVars>
      </dgm:prSet>
      <dgm:spPr/>
    </dgm:pt>
    <dgm:pt modelId="{91DC2F28-50B0-4E8D-ADDA-59BAB10432A0}" type="pres">
      <dgm:prSet presAssocID="{87DBA69A-615A-49ED-B728-BB07B71BCD91}" presName="sibTrans" presStyleLbl="sibTrans2D1" presStyleIdx="1" presStyleCnt="3"/>
      <dgm:spPr/>
    </dgm:pt>
    <dgm:pt modelId="{67587BB0-E501-42E1-A7B2-A94F0D675EF1}" type="pres">
      <dgm:prSet presAssocID="{87DBA69A-615A-49ED-B728-BB07B71BCD91}" presName="connectorText" presStyleLbl="sibTrans2D1" presStyleIdx="1" presStyleCnt="3"/>
      <dgm:spPr/>
    </dgm:pt>
    <dgm:pt modelId="{81DA68D0-29A3-415A-AE10-EA1532216A95}" type="pres">
      <dgm:prSet presAssocID="{D1B4C05A-6694-4870-85B0-E682C5DD42B9}" presName="node" presStyleLbl="node1" presStyleIdx="2" presStyleCnt="4">
        <dgm:presLayoutVars>
          <dgm:bulletEnabled val="1"/>
        </dgm:presLayoutVars>
      </dgm:prSet>
      <dgm:spPr/>
    </dgm:pt>
    <dgm:pt modelId="{FBFD52CF-C36F-4CCF-9ED5-366A3593B5AD}" type="pres">
      <dgm:prSet presAssocID="{63A4D264-A63C-4656-95F6-B1D289CFC710}" presName="sibTrans" presStyleLbl="sibTrans2D1" presStyleIdx="2" presStyleCnt="3"/>
      <dgm:spPr/>
    </dgm:pt>
    <dgm:pt modelId="{C5E630AA-7056-47F5-9C1F-5E68047362D7}" type="pres">
      <dgm:prSet presAssocID="{63A4D264-A63C-4656-95F6-B1D289CFC710}" presName="connectorText" presStyleLbl="sibTrans2D1" presStyleIdx="2" presStyleCnt="3"/>
      <dgm:spPr/>
    </dgm:pt>
    <dgm:pt modelId="{89B32742-ABD7-4437-BB08-62B2E70DA8CD}" type="pres">
      <dgm:prSet presAssocID="{9D99100D-7750-49A2-B83D-BAA53FF42641}" presName="node" presStyleLbl="node1" presStyleIdx="3" presStyleCnt="4">
        <dgm:presLayoutVars>
          <dgm:bulletEnabled val="1"/>
        </dgm:presLayoutVars>
      </dgm:prSet>
      <dgm:spPr/>
    </dgm:pt>
  </dgm:ptLst>
  <dgm:cxnLst>
    <dgm:cxn modelId="{AD6FCB22-DC3E-4812-9827-BBE001061A27}" type="presOf" srcId="{7F1C205F-B370-4E1C-9E38-2C3CF910D59A}" destId="{9AC2D289-585C-4858-BD82-0B4254565A24}" srcOrd="1" destOrd="0" presId="urn:microsoft.com/office/officeart/2005/8/layout/process1"/>
    <dgm:cxn modelId="{C1C0822D-455A-4AD3-A8FC-601632D3DC91}" type="presOf" srcId="{98F7D808-D864-4942-A3BD-1AF3C55DDD11}" destId="{97EA4C3F-036B-40BC-AB19-01353F778135}" srcOrd="0" destOrd="0" presId="urn:microsoft.com/office/officeart/2005/8/layout/process1"/>
    <dgm:cxn modelId="{A70E552E-CDAE-4BAC-B1B0-55E02F23E62C}" srcId="{98F7D808-D864-4942-A3BD-1AF3C55DDD11}" destId="{9D99100D-7750-49A2-B83D-BAA53FF42641}" srcOrd="3" destOrd="0" parTransId="{760A1790-A537-4A03-BFEC-A29EDA608B5B}" sibTransId="{E5FA3D12-6FFE-4543-9750-5F742863D79C}"/>
    <dgm:cxn modelId="{15358644-3212-4ED2-A600-135BD05B77E5}" type="presOf" srcId="{54BBCFE9-CF6C-45DD-8E61-EDBDE88EEDAD}" destId="{43BDB76F-0601-42A1-843E-3FF2CB75607A}" srcOrd="0" destOrd="0" presId="urn:microsoft.com/office/officeart/2005/8/layout/process1"/>
    <dgm:cxn modelId="{EC6D0C56-2341-4720-9410-8152667A1D75}" type="presOf" srcId="{87DBA69A-615A-49ED-B728-BB07B71BCD91}" destId="{91DC2F28-50B0-4E8D-ADDA-59BAB10432A0}" srcOrd="0" destOrd="0" presId="urn:microsoft.com/office/officeart/2005/8/layout/process1"/>
    <dgm:cxn modelId="{E8D3695A-8C81-4469-A396-4B9FEC1278D0}" type="presOf" srcId="{DA490E82-DF41-4FF7-BBED-00EBDE57939A}" destId="{09AE0F66-5560-443B-B3EC-ECED196654A3}" srcOrd="0" destOrd="0" presId="urn:microsoft.com/office/officeart/2005/8/layout/process1"/>
    <dgm:cxn modelId="{C81F1F7F-4AE5-411D-83D4-EB2875D9C726}" srcId="{98F7D808-D864-4942-A3BD-1AF3C55DDD11}" destId="{D1B4C05A-6694-4870-85B0-E682C5DD42B9}" srcOrd="2" destOrd="0" parTransId="{4E0EFD6B-93E5-4CB7-A17B-F6312742D985}" sibTransId="{63A4D264-A63C-4656-95F6-B1D289CFC710}"/>
    <dgm:cxn modelId="{6724E48A-BADB-4078-BED7-D0D05FC4DFA3}" type="presOf" srcId="{87DBA69A-615A-49ED-B728-BB07B71BCD91}" destId="{67587BB0-E501-42E1-A7B2-A94F0D675EF1}" srcOrd="1" destOrd="0" presId="urn:microsoft.com/office/officeart/2005/8/layout/process1"/>
    <dgm:cxn modelId="{13FE2F97-AAF2-4D6C-82FB-6ABD64FA77C0}" type="presOf" srcId="{7F1C205F-B370-4E1C-9E38-2C3CF910D59A}" destId="{46BF7A86-E982-423D-8A94-E04B7CF78778}" srcOrd="0" destOrd="0" presId="urn:microsoft.com/office/officeart/2005/8/layout/process1"/>
    <dgm:cxn modelId="{8EBEBE9D-8F9B-4336-A606-E4CCAE414F4B}" srcId="{98F7D808-D864-4942-A3BD-1AF3C55DDD11}" destId="{54BBCFE9-CF6C-45DD-8E61-EDBDE88EEDAD}" srcOrd="1" destOrd="0" parTransId="{175429A9-0B16-430D-A6A8-FEB1797A7332}" sibTransId="{87DBA69A-615A-49ED-B728-BB07B71BCD91}"/>
    <dgm:cxn modelId="{D299F5A3-C4A8-4352-AE0F-9C9EB7CC0064}" type="presOf" srcId="{D1B4C05A-6694-4870-85B0-E682C5DD42B9}" destId="{81DA68D0-29A3-415A-AE10-EA1532216A95}" srcOrd="0" destOrd="0" presId="urn:microsoft.com/office/officeart/2005/8/layout/process1"/>
    <dgm:cxn modelId="{2E2D80C4-438E-43C3-A44A-C4EEA7C8283C}" type="presOf" srcId="{63A4D264-A63C-4656-95F6-B1D289CFC710}" destId="{C5E630AA-7056-47F5-9C1F-5E68047362D7}" srcOrd="1" destOrd="0" presId="urn:microsoft.com/office/officeart/2005/8/layout/process1"/>
    <dgm:cxn modelId="{6D1840C6-AB28-4DDF-9517-5AC91F449621}" srcId="{98F7D808-D864-4942-A3BD-1AF3C55DDD11}" destId="{DA490E82-DF41-4FF7-BBED-00EBDE57939A}" srcOrd="0" destOrd="0" parTransId="{3C9598DE-9FD5-4E0C-8C94-F8E17BF92411}" sibTransId="{7F1C205F-B370-4E1C-9E38-2C3CF910D59A}"/>
    <dgm:cxn modelId="{0E3893CA-EA46-4419-8320-55266935F2C3}" type="presOf" srcId="{9D99100D-7750-49A2-B83D-BAA53FF42641}" destId="{89B32742-ABD7-4437-BB08-62B2E70DA8CD}" srcOrd="0" destOrd="0" presId="urn:microsoft.com/office/officeart/2005/8/layout/process1"/>
    <dgm:cxn modelId="{415B0DDB-DA6F-41A0-839E-37E1239CE78B}" type="presOf" srcId="{63A4D264-A63C-4656-95F6-B1D289CFC710}" destId="{FBFD52CF-C36F-4CCF-9ED5-366A3593B5AD}" srcOrd="0" destOrd="0" presId="urn:microsoft.com/office/officeart/2005/8/layout/process1"/>
    <dgm:cxn modelId="{9DC5E84E-4A84-43A0-A5C8-57EE936756F3}" type="presParOf" srcId="{97EA4C3F-036B-40BC-AB19-01353F778135}" destId="{09AE0F66-5560-443B-B3EC-ECED196654A3}" srcOrd="0" destOrd="0" presId="urn:microsoft.com/office/officeart/2005/8/layout/process1"/>
    <dgm:cxn modelId="{CEA85E6E-1A2C-4A0B-BA45-FDE4E0D7AD0A}" type="presParOf" srcId="{97EA4C3F-036B-40BC-AB19-01353F778135}" destId="{46BF7A86-E982-423D-8A94-E04B7CF78778}" srcOrd="1" destOrd="0" presId="urn:microsoft.com/office/officeart/2005/8/layout/process1"/>
    <dgm:cxn modelId="{359E4A7B-3488-4A82-B41D-329E0A917FD3}" type="presParOf" srcId="{46BF7A86-E982-423D-8A94-E04B7CF78778}" destId="{9AC2D289-585C-4858-BD82-0B4254565A24}" srcOrd="0" destOrd="0" presId="urn:microsoft.com/office/officeart/2005/8/layout/process1"/>
    <dgm:cxn modelId="{07149D96-B186-4E7C-9B13-280D35E6A33A}" type="presParOf" srcId="{97EA4C3F-036B-40BC-AB19-01353F778135}" destId="{43BDB76F-0601-42A1-843E-3FF2CB75607A}" srcOrd="2" destOrd="0" presId="urn:microsoft.com/office/officeart/2005/8/layout/process1"/>
    <dgm:cxn modelId="{5F177CE6-E48E-4318-B8DC-4862D12FA751}" type="presParOf" srcId="{97EA4C3F-036B-40BC-AB19-01353F778135}" destId="{91DC2F28-50B0-4E8D-ADDA-59BAB10432A0}" srcOrd="3" destOrd="0" presId="urn:microsoft.com/office/officeart/2005/8/layout/process1"/>
    <dgm:cxn modelId="{1E4F6EAD-F336-439B-9D85-B2B6AE2A7AE4}" type="presParOf" srcId="{91DC2F28-50B0-4E8D-ADDA-59BAB10432A0}" destId="{67587BB0-E501-42E1-A7B2-A94F0D675EF1}" srcOrd="0" destOrd="0" presId="urn:microsoft.com/office/officeart/2005/8/layout/process1"/>
    <dgm:cxn modelId="{2A2C81C1-D0E7-4A6D-A6FB-80689CF10F21}" type="presParOf" srcId="{97EA4C3F-036B-40BC-AB19-01353F778135}" destId="{81DA68D0-29A3-415A-AE10-EA1532216A95}" srcOrd="4" destOrd="0" presId="urn:microsoft.com/office/officeart/2005/8/layout/process1"/>
    <dgm:cxn modelId="{5A982522-963A-4789-A857-F2CF4FAA6715}" type="presParOf" srcId="{97EA4C3F-036B-40BC-AB19-01353F778135}" destId="{FBFD52CF-C36F-4CCF-9ED5-366A3593B5AD}" srcOrd="5" destOrd="0" presId="urn:microsoft.com/office/officeart/2005/8/layout/process1"/>
    <dgm:cxn modelId="{E86DB784-8C55-470D-B82A-0B9FA6FE1EEE}" type="presParOf" srcId="{FBFD52CF-C36F-4CCF-9ED5-366A3593B5AD}" destId="{C5E630AA-7056-47F5-9C1F-5E68047362D7}" srcOrd="0" destOrd="0" presId="urn:microsoft.com/office/officeart/2005/8/layout/process1"/>
    <dgm:cxn modelId="{5B23BD40-56CB-4982-934D-61CDBEA577E4}" type="presParOf" srcId="{97EA4C3F-036B-40BC-AB19-01353F778135}" destId="{89B32742-ABD7-4437-BB08-62B2E70DA8CD}" srcOrd="6" destOrd="0" presId="urn:microsoft.com/office/officeart/2005/8/layout/process1"/>
  </dgm:cxnLst>
  <dgm:bg>
    <a:noFill/>
  </dgm:bg>
  <dgm:whole>
    <a:ln>
      <a:solidFill>
        <a:schemeClr val="lt1">
          <a:hueOff val="0"/>
          <a:satOff val="0"/>
          <a:lumOff val="0"/>
        </a:schemeClr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5C354D-4C50-47C0-BA5D-13E6E2D739F6}">
      <dsp:nvSpPr>
        <dsp:cNvPr id="0" name=""/>
        <dsp:cNvSpPr/>
      </dsp:nvSpPr>
      <dsp:spPr>
        <a:xfrm>
          <a:off x="0" y="116096"/>
          <a:ext cx="10515600" cy="5580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/>
            <a:t>주제</a:t>
          </a:r>
        </a:p>
      </dsp:txBody>
      <dsp:txXfrm>
        <a:off x="27244" y="143340"/>
        <a:ext cx="10461112" cy="503601"/>
      </dsp:txXfrm>
    </dsp:sp>
    <dsp:sp modelId="{4551D188-40BB-42E4-AD4A-71F14CDEE4D8}">
      <dsp:nvSpPr>
        <dsp:cNvPr id="0" name=""/>
        <dsp:cNvSpPr/>
      </dsp:nvSpPr>
      <dsp:spPr>
        <a:xfrm>
          <a:off x="0" y="674186"/>
          <a:ext cx="10515600" cy="1378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2860" rIns="128016" bIns="22860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400" kern="1200" dirty="0"/>
            <a:t>학습에 사용한 선박 어쿠스틱 데이터 분석 결과 시각화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400" kern="1200" dirty="0"/>
            <a:t>입력된 선박 어쿠스틱 데이터로 선박 종류 예측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400" kern="1200" dirty="0"/>
            <a:t>입력된 선박 어쿠스틱 데이터 분석 결과 시각화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400" kern="1200" dirty="0"/>
            <a:t>사용자가 쉽게 분석하고</a:t>
          </a:r>
          <a:r>
            <a:rPr lang="en-US" altLang="ko-KR" sz="1400" kern="1200" dirty="0"/>
            <a:t>,</a:t>
          </a:r>
          <a:r>
            <a:rPr lang="ko-KR" altLang="en-US" sz="1400" kern="1200" dirty="0"/>
            <a:t> 결과를 직관적으로 이해 할 수 있어야 함</a:t>
          </a:r>
          <a:endParaRPr lang="ko-KR" sz="1400" kern="1200" dirty="0"/>
        </a:p>
      </dsp:txBody>
      <dsp:txXfrm>
        <a:off x="0" y="674186"/>
        <a:ext cx="10515600" cy="1378620"/>
      </dsp:txXfrm>
    </dsp:sp>
    <dsp:sp modelId="{F3EEECA5-A845-4324-B456-72618CEEF5C1}">
      <dsp:nvSpPr>
        <dsp:cNvPr id="0" name=""/>
        <dsp:cNvSpPr/>
      </dsp:nvSpPr>
      <dsp:spPr>
        <a:xfrm>
          <a:off x="0" y="2052806"/>
          <a:ext cx="10515600" cy="5580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/>
            <a:t>구현 전략</a:t>
          </a:r>
        </a:p>
      </dsp:txBody>
      <dsp:txXfrm>
        <a:off x="27244" y="2080050"/>
        <a:ext cx="10461112" cy="503601"/>
      </dsp:txXfrm>
    </dsp:sp>
    <dsp:sp modelId="{800B0679-A639-4AA0-9390-58A6237F306D}">
      <dsp:nvSpPr>
        <dsp:cNvPr id="0" name=""/>
        <dsp:cNvSpPr/>
      </dsp:nvSpPr>
      <dsp:spPr>
        <a:xfrm>
          <a:off x="0" y="2610896"/>
          <a:ext cx="10515600" cy="2459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2860" rIns="128016" bIns="22860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400" kern="1200" dirty="0"/>
            <a:t>학습에는 </a:t>
          </a:r>
          <a:r>
            <a:rPr lang="en-GB" sz="1400" kern="1200" dirty="0" err="1"/>
            <a:t>ShipsEar</a:t>
          </a:r>
          <a:r>
            <a:rPr lang="ko-KR" sz="1400" kern="1200" dirty="0"/>
            <a:t> 어쿠스틱 </a:t>
          </a:r>
          <a:r>
            <a:rPr lang="ko-KR" sz="1400" b="0" i="0" kern="1200" dirty="0"/>
            <a:t>데이터 활용하고</a:t>
          </a:r>
          <a:r>
            <a:rPr lang="en-US" sz="1400" b="0" i="0" kern="1200" dirty="0"/>
            <a:t>, </a:t>
          </a:r>
          <a:r>
            <a:rPr lang="ko-KR" sz="1400" b="0" i="0" kern="1200" dirty="0"/>
            <a:t>배 유형별로 분류한 어쿠스틱 데이터를 분석하고</a:t>
          </a:r>
          <a:r>
            <a:rPr lang="en-US" sz="1400" b="0" i="0" kern="1200" dirty="0"/>
            <a:t>,</a:t>
          </a:r>
          <a:r>
            <a:rPr lang="ko-KR" sz="1400" b="0" i="0" kern="1200" dirty="0"/>
            <a:t> 결과를 시각화해서</a:t>
          </a:r>
          <a:r>
            <a:rPr lang="en-US" sz="1400" b="0" i="0" kern="1200" dirty="0"/>
            <a:t>,              </a:t>
          </a:r>
          <a:r>
            <a:rPr lang="ko-KR" sz="1400" b="0" i="0" kern="1200" dirty="0"/>
            <a:t>사용자가 학습에 사용한 전반적인 데이터의 정보를 직관적으로 볼 수 있게 함</a:t>
          </a:r>
          <a:endParaRPr lang="ko-KR" sz="1400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400" kern="1200" dirty="0"/>
            <a:t>사용자에게 어쿠스틱 데이터가 녹음된 위치 정보를 제공하기 위해서</a:t>
          </a:r>
          <a:r>
            <a:rPr lang="ko-KR" sz="1400" b="0" i="0" kern="1200" dirty="0"/>
            <a:t> </a:t>
          </a:r>
          <a:r>
            <a:rPr lang="en-GB" sz="1400" kern="1200" dirty="0">
              <a:hlinkClick xmlns:r="http://schemas.openxmlformats.org/officeDocument/2006/relationships" r:id="rId1"/>
            </a:rPr>
            <a:t>https://underwaternoise.atlanttic.uvigo.es/</a:t>
          </a:r>
          <a:r>
            <a:rPr lang="en-GB" sz="1400" kern="1200" dirty="0"/>
            <a:t> </a:t>
          </a:r>
          <a:r>
            <a:rPr lang="ko-KR" sz="1400" b="0" i="0" kern="1200" dirty="0"/>
            <a:t>에서 선박의 위치</a:t>
          </a:r>
          <a:r>
            <a:rPr lang="en-US" sz="1400" b="0" i="0" kern="1200" dirty="0"/>
            <a:t>, </a:t>
          </a:r>
          <a:r>
            <a:rPr lang="ko-KR" sz="1400" b="0" i="0" kern="1200" dirty="0"/>
            <a:t>이름</a:t>
          </a:r>
          <a:r>
            <a:rPr lang="en-US" sz="1400" b="0" i="0" kern="1200" dirty="0"/>
            <a:t>, </a:t>
          </a:r>
          <a:r>
            <a:rPr lang="ko-KR" sz="1400" kern="1200" dirty="0"/>
            <a:t>어쿠스틱</a:t>
          </a:r>
          <a:r>
            <a:rPr lang="ko-KR" sz="1400" b="0" i="0" kern="1200" dirty="0"/>
            <a:t> 데이터를 녹음한 위치를 받아와서 </a:t>
          </a:r>
          <a:r>
            <a:rPr lang="ko-KR" sz="1400" b="0" i="0" kern="1200" dirty="0" err="1"/>
            <a:t>맵에</a:t>
          </a:r>
          <a:r>
            <a:rPr lang="ko-KR" sz="1400" b="0" i="0" kern="1200" dirty="0"/>
            <a:t> </a:t>
          </a:r>
          <a:r>
            <a:rPr lang="ko-KR" sz="1400" b="0" i="0" kern="1200" dirty="0" err="1"/>
            <a:t>시각화함</a:t>
          </a:r>
          <a:endParaRPr lang="ko-KR" sz="1400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400" b="0" i="0" kern="1200" dirty="0"/>
            <a:t>사용자의 </a:t>
          </a:r>
          <a:r>
            <a:rPr lang="ko-KR" sz="1400" kern="1200" dirty="0"/>
            <a:t>어쿠스틱</a:t>
          </a:r>
          <a:r>
            <a:rPr lang="ko-KR" sz="1400" b="0" i="0" kern="1200" dirty="0"/>
            <a:t> 데이터 입력을 받아서 학습된 예측 모델로 분석한 다음</a:t>
          </a:r>
          <a:r>
            <a:rPr lang="en-US" sz="1400" b="0" i="0" kern="1200" dirty="0"/>
            <a:t>, </a:t>
          </a:r>
          <a:r>
            <a:rPr lang="ko-KR" sz="1400" b="0" i="0" kern="1200" dirty="0"/>
            <a:t>결과를 보여주고</a:t>
          </a:r>
          <a:r>
            <a:rPr lang="en-US" sz="1400" b="0" i="0" kern="1200" dirty="0"/>
            <a:t>, </a:t>
          </a:r>
          <a:r>
            <a:rPr lang="ko-KR" sz="1400" b="0" i="0" kern="1200" dirty="0"/>
            <a:t>예측 모델의 분석 내용을 시각화하고</a:t>
          </a:r>
          <a:r>
            <a:rPr lang="en-US" sz="1400" b="0" i="0" kern="1200" dirty="0"/>
            <a:t>,GPT API</a:t>
          </a:r>
          <a:r>
            <a:rPr lang="ko-KR" sz="1400" b="0" i="0" kern="1200" dirty="0"/>
            <a:t>를 사용해서  이에 대한 텍스트 설명을 추가함</a:t>
          </a:r>
          <a:endParaRPr lang="ko-KR" sz="1400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400" kern="1200" dirty="0"/>
            <a:t>학습 데이터를 선박 크기</a:t>
          </a:r>
          <a:r>
            <a:rPr lang="en-US" altLang="ko-KR" sz="1400" kern="1200" dirty="0"/>
            <a:t>(A B C D E)</a:t>
          </a:r>
          <a:r>
            <a:rPr lang="ko-KR" altLang="en-US" sz="1400" kern="1200" dirty="0"/>
            <a:t>가 아니라 선박 유형별로 새롭게 분리해서 사용자가 선박에 대한 구체적인 정보를 얻도록 하고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각 선박 유형에 대한 정보를 웹페이지에서 볼 수 있도록 함</a:t>
          </a:r>
          <a:endParaRPr lang="ko-KR" sz="1400" kern="1200" dirty="0"/>
        </a:p>
      </dsp:txBody>
      <dsp:txXfrm>
        <a:off x="0" y="2610896"/>
        <a:ext cx="10515600" cy="24591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A3800E-BE41-4307-9070-F2752C0A460A}">
      <dsp:nvSpPr>
        <dsp:cNvPr id="0" name=""/>
        <dsp:cNvSpPr/>
      </dsp:nvSpPr>
      <dsp:spPr>
        <a:xfrm>
          <a:off x="840922" y="0"/>
          <a:ext cx="9530453" cy="258532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BA460C-16BE-4BF1-809A-8DE708E3AAA1}">
      <dsp:nvSpPr>
        <dsp:cNvPr id="0" name=""/>
        <dsp:cNvSpPr/>
      </dsp:nvSpPr>
      <dsp:spPr>
        <a:xfrm>
          <a:off x="5885" y="775596"/>
          <a:ext cx="973958" cy="10341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000" kern="1200" dirty="0"/>
            <a:t>사용자</a:t>
          </a:r>
        </a:p>
      </dsp:txBody>
      <dsp:txXfrm>
        <a:off x="53430" y="823141"/>
        <a:ext cx="878868" cy="939039"/>
      </dsp:txXfrm>
    </dsp:sp>
    <dsp:sp modelId="{5D6FB5B9-C89C-4AAE-80AE-F6591FCDC790}">
      <dsp:nvSpPr>
        <dsp:cNvPr id="0" name=""/>
        <dsp:cNvSpPr/>
      </dsp:nvSpPr>
      <dsp:spPr>
        <a:xfrm>
          <a:off x="1142170" y="775596"/>
          <a:ext cx="973958" cy="10341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/>
            <a:t>어쿠스틱 </a:t>
          </a:r>
          <a:endParaRPr lang="en-GB" altLang="ko-KR" sz="1000" kern="1200" dirty="0"/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/>
            <a:t>파일</a:t>
          </a:r>
          <a:r>
            <a:rPr lang="ko-KR" sz="1000" kern="1200" dirty="0"/>
            <a:t> 입력</a:t>
          </a:r>
        </a:p>
      </dsp:txBody>
      <dsp:txXfrm>
        <a:off x="1189715" y="823141"/>
        <a:ext cx="878868" cy="939039"/>
      </dsp:txXfrm>
    </dsp:sp>
    <dsp:sp modelId="{C641AC7D-5D4D-4231-9481-C210F6635162}">
      <dsp:nvSpPr>
        <dsp:cNvPr id="0" name=""/>
        <dsp:cNvSpPr/>
      </dsp:nvSpPr>
      <dsp:spPr>
        <a:xfrm>
          <a:off x="2278456" y="775596"/>
          <a:ext cx="973958" cy="10341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000" kern="1200" dirty="0"/>
            <a:t>입력된 파일</a:t>
          </a:r>
          <a:endParaRPr lang="en-GB" altLang="ko-KR" sz="1000" kern="1200" dirty="0"/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000" kern="1200" dirty="0"/>
            <a:t> 분석</a:t>
          </a:r>
        </a:p>
      </dsp:txBody>
      <dsp:txXfrm>
        <a:off x="2326001" y="823141"/>
        <a:ext cx="878868" cy="939039"/>
      </dsp:txXfrm>
    </dsp:sp>
    <dsp:sp modelId="{649C7232-B04C-4BE2-8016-ADE521885B5D}">
      <dsp:nvSpPr>
        <dsp:cNvPr id="0" name=""/>
        <dsp:cNvSpPr/>
      </dsp:nvSpPr>
      <dsp:spPr>
        <a:xfrm>
          <a:off x="3414741" y="775596"/>
          <a:ext cx="973958" cy="10341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/>
            <a:t>선박</a:t>
          </a:r>
          <a:r>
            <a:rPr lang="ko-KR" sz="1000" kern="1200" dirty="0"/>
            <a:t> 유형별 학습 데이터와 유사도 비교</a:t>
          </a:r>
        </a:p>
      </dsp:txBody>
      <dsp:txXfrm>
        <a:off x="3462286" y="823141"/>
        <a:ext cx="878868" cy="939039"/>
      </dsp:txXfrm>
    </dsp:sp>
    <dsp:sp modelId="{74E3F45B-097F-4A8D-8979-CBAA73740052}">
      <dsp:nvSpPr>
        <dsp:cNvPr id="0" name=""/>
        <dsp:cNvSpPr/>
      </dsp:nvSpPr>
      <dsp:spPr>
        <a:xfrm>
          <a:off x="4551026" y="775596"/>
          <a:ext cx="973958" cy="10341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000" kern="1200" dirty="0"/>
            <a:t>유사도 결과 박스 플롯 시각화</a:t>
          </a:r>
        </a:p>
      </dsp:txBody>
      <dsp:txXfrm>
        <a:off x="4598571" y="823141"/>
        <a:ext cx="878868" cy="939039"/>
      </dsp:txXfrm>
    </dsp:sp>
    <dsp:sp modelId="{BE50DF5E-5690-42AA-88A0-30BD5C4D4CD2}">
      <dsp:nvSpPr>
        <dsp:cNvPr id="0" name=""/>
        <dsp:cNvSpPr/>
      </dsp:nvSpPr>
      <dsp:spPr>
        <a:xfrm>
          <a:off x="5687312" y="775596"/>
          <a:ext cx="973958" cy="10341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/>
            <a:t>어쿠스틱 파일 </a:t>
          </a:r>
          <a:r>
            <a:rPr lang="en-US" altLang="ko-KR" sz="1000" kern="1200" dirty="0"/>
            <a:t>10</a:t>
          </a:r>
          <a:r>
            <a:rPr lang="ko-KR" altLang="en-US" sz="1000" kern="1200" dirty="0"/>
            <a:t>초 단위의  </a:t>
          </a:r>
          <a:r>
            <a:rPr lang="en-US" altLang="ko-KR" sz="1000" kern="1200" dirty="0"/>
            <a:t>CHUNK</a:t>
          </a:r>
          <a:r>
            <a:rPr lang="ko-KR" altLang="en-US" sz="1000" kern="1200" dirty="0"/>
            <a:t>로 분리</a:t>
          </a:r>
          <a:r>
            <a:rPr lang="ko-KR" sz="1000" kern="1200" dirty="0"/>
            <a:t> </a:t>
          </a:r>
        </a:p>
      </dsp:txBody>
      <dsp:txXfrm>
        <a:off x="5734857" y="823141"/>
        <a:ext cx="878868" cy="939039"/>
      </dsp:txXfrm>
    </dsp:sp>
    <dsp:sp modelId="{23CF15E3-9169-4A46-BEB7-D8CA61BA6733}">
      <dsp:nvSpPr>
        <dsp:cNvPr id="0" name=""/>
        <dsp:cNvSpPr/>
      </dsp:nvSpPr>
      <dsp:spPr>
        <a:xfrm>
          <a:off x="6823597" y="775596"/>
          <a:ext cx="973958" cy="10341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/>
            <a:t>각 </a:t>
          </a:r>
          <a:r>
            <a:rPr lang="en-US" altLang="ko-KR" sz="1000" kern="1200" dirty="0"/>
            <a:t>CHUNK</a:t>
          </a:r>
          <a:r>
            <a:rPr lang="ko-KR" altLang="en-US" sz="1000" kern="1200" dirty="0"/>
            <a:t>에 대해 </a:t>
          </a:r>
          <a:r>
            <a:rPr lang="ko-KR" sz="1000" kern="1200" dirty="0"/>
            <a:t>학습 모델로 선박 유형 예측</a:t>
          </a:r>
        </a:p>
      </dsp:txBody>
      <dsp:txXfrm>
        <a:off x="6871142" y="823141"/>
        <a:ext cx="878868" cy="939039"/>
      </dsp:txXfrm>
    </dsp:sp>
    <dsp:sp modelId="{E73865AB-3E0B-43BA-BA1A-FBD86D6FFEC0}">
      <dsp:nvSpPr>
        <dsp:cNvPr id="0" name=""/>
        <dsp:cNvSpPr/>
      </dsp:nvSpPr>
      <dsp:spPr>
        <a:xfrm>
          <a:off x="7959882" y="775596"/>
          <a:ext cx="973958" cy="10341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000" kern="1200" dirty="0"/>
            <a:t>예측 결과 </a:t>
          </a:r>
          <a:endParaRPr lang="en-GB" altLang="ko-KR" sz="1000" kern="1200" dirty="0"/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000" kern="1200" dirty="0"/>
            <a:t>생성</a:t>
          </a:r>
        </a:p>
      </dsp:txBody>
      <dsp:txXfrm>
        <a:off x="8007427" y="823141"/>
        <a:ext cx="878868" cy="939039"/>
      </dsp:txXfrm>
    </dsp:sp>
    <dsp:sp modelId="{E51448E9-E730-4562-B001-1C3ADE9E4AC1}">
      <dsp:nvSpPr>
        <dsp:cNvPr id="0" name=""/>
        <dsp:cNvSpPr/>
      </dsp:nvSpPr>
      <dsp:spPr>
        <a:xfrm>
          <a:off x="9096168" y="775596"/>
          <a:ext cx="973958" cy="10341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000" kern="1200" dirty="0"/>
            <a:t>예측 내용 파이차트</a:t>
          </a:r>
          <a:r>
            <a:rPr lang="en-US" altLang="ko-KR" sz="1000" kern="1200" dirty="0"/>
            <a:t> </a:t>
          </a:r>
          <a:r>
            <a:rPr lang="ko-KR" sz="1000" kern="1200" dirty="0"/>
            <a:t>시각화 및 텍스트 설명 생성</a:t>
          </a:r>
        </a:p>
      </dsp:txBody>
      <dsp:txXfrm>
        <a:off x="9143713" y="823141"/>
        <a:ext cx="878868" cy="939039"/>
      </dsp:txXfrm>
    </dsp:sp>
    <dsp:sp modelId="{EC5A8C96-A35C-4BB6-AB02-9F5A63743CAA}">
      <dsp:nvSpPr>
        <dsp:cNvPr id="0" name=""/>
        <dsp:cNvSpPr/>
      </dsp:nvSpPr>
      <dsp:spPr>
        <a:xfrm>
          <a:off x="10232453" y="775596"/>
          <a:ext cx="973958" cy="10341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000" kern="1200" dirty="0"/>
            <a:t>결과를 사용자에게 전달</a:t>
          </a:r>
        </a:p>
      </dsp:txBody>
      <dsp:txXfrm>
        <a:off x="10279998" y="823141"/>
        <a:ext cx="878868" cy="9390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240741-229B-410A-8DB8-551BFB98FB99}">
      <dsp:nvSpPr>
        <dsp:cNvPr id="0" name=""/>
        <dsp:cNvSpPr/>
      </dsp:nvSpPr>
      <dsp:spPr>
        <a:xfrm>
          <a:off x="1322481" y="5263"/>
          <a:ext cx="2699121" cy="11799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400" kern="1200" dirty="0"/>
            <a:t>입력된 어쿠스틱 </a:t>
          </a:r>
          <a:endParaRPr lang="en-GB" altLang="ko-KR" sz="1400" kern="1200" dirty="0"/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400" kern="1200" dirty="0"/>
            <a:t>데이터 예측</a:t>
          </a:r>
        </a:p>
      </dsp:txBody>
      <dsp:txXfrm>
        <a:off x="1912439" y="5263"/>
        <a:ext cx="1519206" cy="1179915"/>
      </dsp:txXfrm>
    </dsp:sp>
    <dsp:sp modelId="{C295DDEB-8722-415A-8B8D-152FC1815C2E}">
      <dsp:nvSpPr>
        <dsp:cNvPr id="0" name=""/>
        <dsp:cNvSpPr/>
      </dsp:nvSpPr>
      <dsp:spPr>
        <a:xfrm>
          <a:off x="3670717" y="34884"/>
          <a:ext cx="2240270" cy="112067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100" kern="1200" dirty="0"/>
            <a:t>입력된 어쿠스틱 데이터 일정한 길이의 </a:t>
          </a:r>
          <a:r>
            <a:rPr lang="en-US" sz="1100" kern="1200" dirty="0"/>
            <a:t>chunk</a:t>
          </a:r>
          <a:r>
            <a:rPr lang="ko-KR" sz="1100" kern="1200" dirty="0"/>
            <a:t>로 분리</a:t>
          </a:r>
        </a:p>
      </dsp:txBody>
      <dsp:txXfrm>
        <a:off x="4231053" y="34884"/>
        <a:ext cx="1119598" cy="1120672"/>
      </dsp:txXfrm>
    </dsp:sp>
    <dsp:sp modelId="{CB5E1CCB-85C4-453D-95F2-A6C85E48209B}">
      <dsp:nvSpPr>
        <dsp:cNvPr id="0" name=""/>
        <dsp:cNvSpPr/>
      </dsp:nvSpPr>
      <dsp:spPr>
        <a:xfrm>
          <a:off x="5597350" y="34884"/>
          <a:ext cx="2240270" cy="112067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100" kern="1200" dirty="0"/>
            <a:t>각각의 어쿠스틱 </a:t>
          </a:r>
          <a:r>
            <a:rPr lang="en-US" altLang="ko-KR" sz="1100" kern="1200" dirty="0"/>
            <a:t> </a:t>
          </a:r>
          <a:r>
            <a:rPr lang="en-US" sz="1100" kern="1200" dirty="0"/>
            <a:t>chunk</a:t>
          </a:r>
          <a:r>
            <a:rPr lang="ko-KR" sz="1100" kern="1200" dirty="0"/>
            <a:t>를 학습모델로 분석</a:t>
          </a:r>
        </a:p>
      </dsp:txBody>
      <dsp:txXfrm>
        <a:off x="6157686" y="34884"/>
        <a:ext cx="1119598" cy="1120672"/>
      </dsp:txXfrm>
    </dsp:sp>
    <dsp:sp modelId="{77093D88-76E0-4E4E-8F24-5FF4E0006B94}">
      <dsp:nvSpPr>
        <dsp:cNvPr id="0" name=""/>
        <dsp:cNvSpPr/>
      </dsp:nvSpPr>
      <dsp:spPr>
        <a:xfrm>
          <a:off x="7523982" y="34884"/>
          <a:ext cx="2240270" cy="112067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100" kern="1200" dirty="0"/>
            <a:t>각 </a:t>
          </a:r>
          <a:r>
            <a:rPr lang="en-US" sz="1100" kern="1200" dirty="0"/>
            <a:t>chunk</a:t>
          </a:r>
          <a:r>
            <a:rPr lang="ko-KR" sz="1100" kern="1200" dirty="0"/>
            <a:t>의 분석결과를 파이차트로 시각화 </a:t>
          </a:r>
        </a:p>
      </dsp:txBody>
      <dsp:txXfrm>
        <a:off x="8084318" y="34884"/>
        <a:ext cx="1119598" cy="1120672"/>
      </dsp:txXfrm>
    </dsp:sp>
    <dsp:sp modelId="{28FDF15A-ABEE-4BF0-BC6C-5F888D7DA307}">
      <dsp:nvSpPr>
        <dsp:cNvPr id="0" name=""/>
        <dsp:cNvSpPr/>
      </dsp:nvSpPr>
      <dsp:spPr>
        <a:xfrm>
          <a:off x="9450615" y="34884"/>
          <a:ext cx="2240270" cy="112067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100" kern="1200" dirty="0"/>
            <a:t>각 </a:t>
          </a:r>
          <a:r>
            <a:rPr lang="en-US" sz="1100" kern="1200" dirty="0"/>
            <a:t>chunk</a:t>
          </a:r>
          <a:r>
            <a:rPr lang="ko-KR" sz="1100" kern="1200" dirty="0"/>
            <a:t>의 분석결과를 </a:t>
          </a:r>
          <a:r>
            <a:rPr lang="en-US" sz="1100" kern="1200" dirty="0"/>
            <a:t>GPT API</a:t>
          </a:r>
          <a:r>
            <a:rPr lang="ko-KR" sz="1100" kern="1200" dirty="0"/>
            <a:t>에게 전달 후 생성된 답변을 표시</a:t>
          </a:r>
        </a:p>
      </dsp:txBody>
      <dsp:txXfrm>
        <a:off x="10010951" y="34884"/>
        <a:ext cx="1119598" cy="1120672"/>
      </dsp:txXfrm>
    </dsp:sp>
    <dsp:sp modelId="{4EEB99CF-8A0E-42FA-9D93-04553014F8B9}">
      <dsp:nvSpPr>
        <dsp:cNvPr id="0" name=""/>
        <dsp:cNvSpPr/>
      </dsp:nvSpPr>
      <dsp:spPr>
        <a:xfrm>
          <a:off x="11377248" y="34884"/>
          <a:ext cx="2240270" cy="112067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100" kern="1200" dirty="0"/>
            <a:t>분석 결과 중 가장 많이 나온 </a:t>
          </a:r>
          <a:r>
            <a:rPr lang="en-US" sz="1100" kern="1200" dirty="0"/>
            <a:t>prediction </a:t>
          </a:r>
          <a:r>
            <a:rPr lang="ko-KR" sz="1100" kern="1200" dirty="0"/>
            <a:t>결과를 표시 </a:t>
          </a:r>
        </a:p>
      </dsp:txBody>
      <dsp:txXfrm>
        <a:off x="11937584" y="34884"/>
        <a:ext cx="1119598" cy="1120672"/>
      </dsp:txXfrm>
    </dsp:sp>
    <dsp:sp modelId="{2D530EB5-1EF0-48C8-8D27-B14C9FCA2236}">
      <dsp:nvSpPr>
        <dsp:cNvPr id="0" name=""/>
        <dsp:cNvSpPr/>
      </dsp:nvSpPr>
      <dsp:spPr>
        <a:xfrm>
          <a:off x="1322481" y="1336329"/>
          <a:ext cx="2699121" cy="11799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400" kern="1200" dirty="0"/>
            <a:t>학습 어쿠스틱 데이터</a:t>
          </a:r>
          <a:r>
            <a:rPr lang="en-GB" altLang="ko-KR" sz="1400" kern="1200" dirty="0"/>
            <a:t> </a:t>
          </a:r>
          <a:r>
            <a:rPr lang="ko-KR" sz="1400" kern="1200" dirty="0"/>
            <a:t>분석 결과 </a:t>
          </a:r>
          <a:r>
            <a:rPr lang="en-GB" altLang="ko-KR" sz="1400" kern="1200" dirty="0"/>
            <a:t>    </a:t>
          </a:r>
          <a:r>
            <a:rPr lang="ko-KR" sz="1400" kern="1200" dirty="0"/>
            <a:t>시각화</a:t>
          </a:r>
        </a:p>
      </dsp:txBody>
      <dsp:txXfrm>
        <a:off x="1912439" y="1336329"/>
        <a:ext cx="1519206" cy="1179915"/>
      </dsp:txXfrm>
    </dsp:sp>
    <dsp:sp modelId="{EE9991AA-0654-4689-A509-3B33509BF599}">
      <dsp:nvSpPr>
        <dsp:cNvPr id="0" name=""/>
        <dsp:cNvSpPr/>
      </dsp:nvSpPr>
      <dsp:spPr>
        <a:xfrm>
          <a:off x="3699732" y="1359229"/>
          <a:ext cx="2101805" cy="1086817"/>
        </a:xfrm>
        <a:prstGeom prst="chevron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000" kern="1200" dirty="0">
              <a:solidFill>
                <a:schemeClr val="tx1"/>
              </a:solidFill>
            </a:rPr>
            <a:t>입력된 어쿠스틱 데이터 </a:t>
          </a:r>
          <a:r>
            <a:rPr lang="ko-KR" altLang="en-US" sz="1000" kern="1200" dirty="0">
              <a:solidFill>
                <a:schemeClr val="tx1"/>
              </a:solidFill>
            </a:rPr>
            <a:t>특징 추출 </a:t>
          </a:r>
          <a:r>
            <a:rPr lang="en-GB" altLang="ko-KR" sz="1000" kern="1200" dirty="0">
              <a:solidFill>
                <a:schemeClr val="tx1"/>
              </a:solidFill>
            </a:rPr>
            <a:t>(waveform, </a:t>
          </a:r>
          <a:r>
            <a:rPr lang="en-GB" altLang="ko-KR" sz="1000" kern="1200" dirty="0" err="1">
              <a:solidFill>
                <a:schemeClr val="tx1"/>
              </a:solidFill>
            </a:rPr>
            <a:t>mel</a:t>
          </a:r>
          <a:r>
            <a:rPr lang="en-GB" altLang="ko-KR" sz="1000" kern="1200" dirty="0">
              <a:solidFill>
                <a:schemeClr val="tx1"/>
              </a:solidFill>
            </a:rPr>
            <a:t> spectrogram, sonar spectrogram)</a:t>
          </a:r>
          <a:endParaRPr lang="ko-KR" sz="1000" kern="1200" dirty="0">
            <a:solidFill>
              <a:schemeClr val="tx1"/>
            </a:solidFill>
          </a:endParaRPr>
        </a:p>
      </dsp:txBody>
      <dsp:txXfrm>
        <a:off x="4243141" y="1359229"/>
        <a:ext cx="1014988" cy="1086817"/>
      </dsp:txXfrm>
    </dsp:sp>
    <dsp:sp modelId="{69F4D9A0-BE9F-4F47-909A-3D1F0068DA11}">
      <dsp:nvSpPr>
        <dsp:cNvPr id="0" name=""/>
        <dsp:cNvSpPr/>
      </dsp:nvSpPr>
      <dsp:spPr>
        <a:xfrm>
          <a:off x="9254065" y="1359229"/>
          <a:ext cx="2101805" cy="1086817"/>
        </a:xfrm>
        <a:prstGeom prst="chevron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</a:rPr>
            <a:t>각 특징의 평균 계산 </a:t>
          </a:r>
          <a:r>
            <a:rPr lang="en-GB" altLang="ko-KR" sz="1000" kern="1200" dirty="0">
              <a:solidFill>
                <a:schemeClr val="tx1"/>
              </a:solidFill>
            </a:rPr>
            <a:t>(spectral centroid, spectral flatness, RMS</a:t>
          </a:r>
          <a:r>
            <a:rPr lang="en-GB" sz="1000" b="0" i="0" kern="1200" dirty="0">
              <a:solidFill>
                <a:schemeClr val="tx1"/>
              </a:solidFill>
            </a:rPr>
            <a:t>(Root Mean Square)</a:t>
          </a:r>
          <a:endParaRPr lang="ko-KR" sz="1000" b="0" kern="1200" dirty="0">
            <a:solidFill>
              <a:schemeClr val="tx1"/>
            </a:solidFill>
          </a:endParaRPr>
        </a:p>
      </dsp:txBody>
      <dsp:txXfrm>
        <a:off x="9797474" y="1359229"/>
        <a:ext cx="1014988" cy="1086817"/>
      </dsp:txXfrm>
    </dsp:sp>
    <dsp:sp modelId="{E8E7101A-94B2-40BF-809D-EAEC7D379B8A}">
      <dsp:nvSpPr>
        <dsp:cNvPr id="0" name=""/>
        <dsp:cNvSpPr/>
      </dsp:nvSpPr>
      <dsp:spPr>
        <a:xfrm>
          <a:off x="11131979" y="1359229"/>
          <a:ext cx="2101805" cy="1086817"/>
        </a:xfrm>
        <a:prstGeom prst="chevron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</a:rPr>
            <a:t>계산된 각 특징의 평균을 </a:t>
          </a:r>
          <a:r>
            <a:rPr lang="en-US" altLang="ko-KR" sz="1000" kern="1200" dirty="0">
              <a:solidFill>
                <a:schemeClr val="tx1"/>
              </a:solidFill>
            </a:rPr>
            <a:t>boxplot </a:t>
          </a:r>
          <a:r>
            <a:rPr lang="ko-KR" altLang="en-US" sz="1000" kern="1200" dirty="0">
              <a:solidFill>
                <a:schemeClr val="tx1"/>
              </a:solidFill>
            </a:rPr>
            <a:t>그래프 위에 직선 표시</a:t>
          </a:r>
          <a:endParaRPr lang="ko-KR" sz="1000" kern="1200" dirty="0">
            <a:solidFill>
              <a:schemeClr val="tx1"/>
            </a:solidFill>
          </a:endParaRPr>
        </a:p>
      </dsp:txBody>
      <dsp:txXfrm>
        <a:off x="11675388" y="1359229"/>
        <a:ext cx="1014988" cy="1086817"/>
      </dsp:txXfrm>
    </dsp:sp>
    <dsp:sp modelId="{B4C5E1FB-4D60-42A4-BC21-DF4C83C1C1F8}">
      <dsp:nvSpPr>
        <dsp:cNvPr id="0" name=""/>
        <dsp:cNvSpPr/>
      </dsp:nvSpPr>
      <dsp:spPr>
        <a:xfrm>
          <a:off x="5535486" y="1359229"/>
          <a:ext cx="2101805" cy="1086817"/>
        </a:xfrm>
        <a:prstGeom prst="chevron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i="0" kern="1200" dirty="0">
              <a:solidFill>
                <a:schemeClr val="tx1"/>
              </a:solidFill>
            </a:rPr>
            <a:t>학습 데이터에서 특징을 추출한 </a:t>
          </a:r>
          <a:r>
            <a:rPr lang="en-US" altLang="ko-KR" sz="1000" b="0" i="0" kern="1200" dirty="0">
              <a:solidFill>
                <a:schemeClr val="tx1"/>
              </a:solidFill>
            </a:rPr>
            <a:t>csv</a:t>
          </a:r>
          <a:r>
            <a:rPr lang="ko-KR" altLang="en-US" sz="1000" b="0" i="0" kern="1200" dirty="0">
              <a:solidFill>
                <a:schemeClr val="tx1"/>
              </a:solidFill>
            </a:rPr>
            <a:t>파일을 통해 특징별 </a:t>
          </a:r>
          <a:r>
            <a:rPr lang="en-US" altLang="ko-KR" sz="1000" b="0" i="0" kern="1200" dirty="0">
              <a:solidFill>
                <a:schemeClr val="tx1"/>
              </a:solidFill>
            </a:rPr>
            <a:t>boxplot </a:t>
          </a:r>
          <a:r>
            <a:rPr lang="ko-KR" altLang="en-US" sz="1000" b="0" i="0" kern="1200" dirty="0">
              <a:solidFill>
                <a:schemeClr val="tx1"/>
              </a:solidFill>
            </a:rPr>
            <a:t>생성</a:t>
          </a:r>
          <a:endParaRPr lang="ko-KR" sz="1000" kern="1200" dirty="0">
            <a:solidFill>
              <a:schemeClr val="tx1"/>
            </a:solidFill>
          </a:endParaRPr>
        </a:p>
      </dsp:txBody>
      <dsp:txXfrm>
        <a:off x="6078895" y="1359229"/>
        <a:ext cx="1014988" cy="1086817"/>
      </dsp:txXfrm>
    </dsp:sp>
    <dsp:sp modelId="{20E6CB67-E793-4E8A-AE7B-FC508028EBC3}">
      <dsp:nvSpPr>
        <dsp:cNvPr id="0" name=""/>
        <dsp:cNvSpPr/>
      </dsp:nvSpPr>
      <dsp:spPr>
        <a:xfrm>
          <a:off x="7390619" y="1359229"/>
          <a:ext cx="2101805" cy="1086817"/>
        </a:xfrm>
        <a:prstGeom prst="chevron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>
              <a:solidFill>
                <a:schemeClr val="tx1"/>
              </a:solidFill>
            </a:rPr>
            <a:t>Csv</a:t>
          </a:r>
          <a:r>
            <a:rPr lang="ko-KR" altLang="en-US" sz="1000" kern="1200" dirty="0">
              <a:solidFill>
                <a:schemeClr val="tx1"/>
              </a:solidFill>
            </a:rPr>
            <a:t>파일을 읽고 특징별로 </a:t>
          </a:r>
          <a:r>
            <a:rPr lang="en-US" altLang="ko-KR" sz="1000" kern="1200" dirty="0">
              <a:solidFill>
                <a:schemeClr val="tx1"/>
              </a:solidFill>
            </a:rPr>
            <a:t>boxplot </a:t>
          </a:r>
          <a:r>
            <a:rPr lang="ko-KR" altLang="en-US" sz="1000" kern="1200" dirty="0">
              <a:solidFill>
                <a:schemeClr val="tx1"/>
              </a:solidFill>
            </a:rPr>
            <a:t>그래프로 시각화</a:t>
          </a:r>
          <a:endParaRPr lang="ko-KR" sz="1000" kern="1200" dirty="0">
            <a:solidFill>
              <a:schemeClr val="tx1"/>
            </a:solidFill>
          </a:endParaRPr>
        </a:p>
      </dsp:txBody>
      <dsp:txXfrm>
        <a:off x="7934028" y="1359229"/>
        <a:ext cx="1014988" cy="1086817"/>
      </dsp:txXfrm>
    </dsp:sp>
    <dsp:sp modelId="{0DC23171-AD88-46F2-BA30-6558E19CF420}">
      <dsp:nvSpPr>
        <dsp:cNvPr id="0" name=""/>
        <dsp:cNvSpPr/>
      </dsp:nvSpPr>
      <dsp:spPr>
        <a:xfrm>
          <a:off x="1350903" y="2734247"/>
          <a:ext cx="2699121" cy="11799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샘플</a:t>
          </a:r>
          <a:r>
            <a:rPr lang="ko-KR" sz="1400" kern="1200" dirty="0"/>
            <a:t> 어쿠스틱 데이터 </a:t>
          </a:r>
          <a:r>
            <a:rPr lang="ko-KR" altLang="en-US" sz="1400" kern="1200" dirty="0"/>
            <a:t>다운로드     받기</a:t>
          </a:r>
          <a:endParaRPr lang="ko-KR" sz="1400" kern="1200" dirty="0"/>
        </a:p>
      </dsp:txBody>
      <dsp:txXfrm>
        <a:off x="1940861" y="2734247"/>
        <a:ext cx="1519206" cy="1179915"/>
      </dsp:txXfrm>
    </dsp:sp>
    <dsp:sp modelId="{2EE7EE1C-D426-46B8-AF50-951AD723A4D0}">
      <dsp:nvSpPr>
        <dsp:cNvPr id="0" name=""/>
        <dsp:cNvSpPr/>
      </dsp:nvSpPr>
      <dsp:spPr>
        <a:xfrm>
          <a:off x="3613576" y="2798702"/>
          <a:ext cx="2101805" cy="1086817"/>
        </a:xfrm>
        <a:prstGeom prst="chevron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</a:rPr>
            <a:t>어쿠스틱 샘플 데이터를 파일에 저장</a:t>
          </a:r>
          <a:endParaRPr lang="en-GB" altLang="en-US" sz="1000" kern="1200" dirty="0">
            <a:solidFill>
              <a:schemeClr val="tx1"/>
            </a:solidFill>
          </a:endParaRPr>
        </a:p>
      </dsp:txBody>
      <dsp:txXfrm>
        <a:off x="4156985" y="2798702"/>
        <a:ext cx="1014988" cy="1086817"/>
      </dsp:txXfrm>
    </dsp:sp>
    <dsp:sp modelId="{09E88B07-60D1-4717-B0BB-81ABE665A359}">
      <dsp:nvSpPr>
        <dsp:cNvPr id="0" name=""/>
        <dsp:cNvSpPr/>
      </dsp:nvSpPr>
      <dsp:spPr>
        <a:xfrm>
          <a:off x="5427008" y="2789946"/>
          <a:ext cx="2101805" cy="1086817"/>
        </a:xfrm>
        <a:prstGeom prst="chevron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i="0" kern="1200" dirty="0">
              <a:solidFill>
                <a:schemeClr val="tx1"/>
              </a:solidFill>
            </a:rPr>
            <a:t>사용자가 </a:t>
          </a:r>
          <a:r>
            <a:rPr lang="ko-KR" altLang="en-US" sz="1000" b="0" i="0" kern="1200">
              <a:solidFill>
                <a:schemeClr val="tx1"/>
              </a:solidFill>
            </a:rPr>
            <a:t>웹에서 테스트용 샘플 데이터 다운</a:t>
          </a:r>
          <a:endParaRPr lang="ko-KR" sz="1000" kern="1200" dirty="0">
            <a:solidFill>
              <a:schemeClr val="tx1"/>
            </a:solidFill>
          </a:endParaRPr>
        </a:p>
      </dsp:txBody>
      <dsp:txXfrm>
        <a:off x="5970417" y="2789946"/>
        <a:ext cx="1014988" cy="108681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AE0F66-5560-443B-B3EC-ECED196654A3}">
      <dsp:nvSpPr>
        <dsp:cNvPr id="0" name=""/>
        <dsp:cNvSpPr/>
      </dsp:nvSpPr>
      <dsp:spPr>
        <a:xfrm>
          <a:off x="4582" y="0"/>
          <a:ext cx="2003372" cy="863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Home</a:t>
          </a:r>
        </a:p>
      </dsp:txBody>
      <dsp:txXfrm>
        <a:off x="29876" y="25294"/>
        <a:ext cx="1952784" cy="813012"/>
      </dsp:txXfrm>
    </dsp:sp>
    <dsp:sp modelId="{46BF7A86-E982-423D-8A94-E04B7CF78778}">
      <dsp:nvSpPr>
        <dsp:cNvPr id="0" name=""/>
        <dsp:cNvSpPr/>
      </dsp:nvSpPr>
      <dsp:spPr>
        <a:xfrm>
          <a:off x="2208291" y="183381"/>
          <a:ext cx="424714" cy="4968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/>
        </a:p>
      </dsp:txBody>
      <dsp:txXfrm>
        <a:off x="2208291" y="282748"/>
        <a:ext cx="297300" cy="298102"/>
      </dsp:txXfrm>
    </dsp:sp>
    <dsp:sp modelId="{43BDB76F-0601-42A1-843E-3FF2CB75607A}">
      <dsp:nvSpPr>
        <dsp:cNvPr id="0" name=""/>
        <dsp:cNvSpPr/>
      </dsp:nvSpPr>
      <dsp:spPr>
        <a:xfrm>
          <a:off x="2809303" y="0"/>
          <a:ext cx="2003372" cy="863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About Us</a:t>
          </a:r>
        </a:p>
      </dsp:txBody>
      <dsp:txXfrm>
        <a:off x="2834597" y="25294"/>
        <a:ext cx="1952784" cy="813012"/>
      </dsp:txXfrm>
    </dsp:sp>
    <dsp:sp modelId="{91DC2F28-50B0-4E8D-ADDA-59BAB10432A0}">
      <dsp:nvSpPr>
        <dsp:cNvPr id="0" name=""/>
        <dsp:cNvSpPr/>
      </dsp:nvSpPr>
      <dsp:spPr>
        <a:xfrm>
          <a:off x="5013012" y="183381"/>
          <a:ext cx="424714" cy="4968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/>
        </a:p>
      </dsp:txBody>
      <dsp:txXfrm>
        <a:off x="5013012" y="282748"/>
        <a:ext cx="297300" cy="298102"/>
      </dsp:txXfrm>
    </dsp:sp>
    <dsp:sp modelId="{81DA68D0-29A3-415A-AE10-EA1532216A95}">
      <dsp:nvSpPr>
        <dsp:cNvPr id="0" name=""/>
        <dsp:cNvSpPr/>
      </dsp:nvSpPr>
      <dsp:spPr>
        <a:xfrm>
          <a:off x="5614024" y="0"/>
          <a:ext cx="2003372" cy="863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Analytics</a:t>
          </a:r>
        </a:p>
      </dsp:txBody>
      <dsp:txXfrm>
        <a:off x="5639318" y="25294"/>
        <a:ext cx="1952784" cy="813012"/>
      </dsp:txXfrm>
    </dsp:sp>
    <dsp:sp modelId="{FBFD52CF-C36F-4CCF-9ED5-366A3593B5AD}">
      <dsp:nvSpPr>
        <dsp:cNvPr id="0" name=""/>
        <dsp:cNvSpPr/>
      </dsp:nvSpPr>
      <dsp:spPr>
        <a:xfrm>
          <a:off x="7817733" y="183381"/>
          <a:ext cx="424714" cy="4968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/>
        </a:p>
      </dsp:txBody>
      <dsp:txXfrm>
        <a:off x="7817733" y="282748"/>
        <a:ext cx="297300" cy="298102"/>
      </dsp:txXfrm>
    </dsp:sp>
    <dsp:sp modelId="{89B32742-ABD7-4437-BB08-62B2E70DA8CD}">
      <dsp:nvSpPr>
        <dsp:cNvPr id="0" name=""/>
        <dsp:cNvSpPr/>
      </dsp:nvSpPr>
      <dsp:spPr>
        <a:xfrm>
          <a:off x="8418745" y="0"/>
          <a:ext cx="2003372" cy="863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Audio Prediction</a:t>
          </a:r>
        </a:p>
      </dsp:txBody>
      <dsp:txXfrm>
        <a:off x="8444039" y="25294"/>
        <a:ext cx="1952784" cy="8130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3698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C0B5EB-5216-41F8-9DE4-638554A714E7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823" y="3271382"/>
            <a:ext cx="794258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456613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3698" y="6456613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6EDD7D-7A1F-42C4-9216-53C04AED79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560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A85E8-3D58-4D61-AE86-E25FBBF451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935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A85E8-3D58-4D61-AE86-E25FBBF451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162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49886-106F-9A1E-1BB5-1945E2E5D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7DB4AF7-88C8-B0B9-B046-FE4DBA9BAF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B9445A3-3B27-CD0E-1A92-D27A24F9B0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FEE525-CA0C-5A96-62B0-515561EEBC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A85E8-3D58-4D61-AE86-E25FBBF451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956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71A73-6D9B-88BA-0035-FE8FD286F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5061F0-D75E-C2BE-1F74-99946C5D7F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BFF4AA-3562-AF3C-572A-5318F7873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A20C9B-EDE5-D86C-F0B9-FDAFE127FA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A85E8-3D58-4D61-AE86-E25FBBF451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62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BE082-0CF0-89A3-5745-B2A3C12D8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635F4C4-6529-24D8-E1BF-D14C3FBDE7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D6C999C-2F8A-EF4D-A6C9-E2A431D6F5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B8F942-335F-0E1B-548D-72E335E2D2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A85E8-3D58-4D61-AE86-E25FBBF451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62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EF7F63D7-02F9-4562-AC2B-F9CE8C40ECF0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B5E6108D-4B0B-4922-835E-6FAD5ED505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336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F63D7-02F9-4562-AC2B-F9CE8C40ECF0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6108D-4B0B-4922-835E-6FAD5ED505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01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F7F63D7-02F9-4562-AC2B-F9CE8C40ECF0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5E6108D-4B0B-4922-835E-6FAD5ED505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2175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F7F63D7-02F9-4562-AC2B-F9CE8C40ECF0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5E6108D-4B0B-4922-835E-6FAD5ED5054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36832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F7F63D7-02F9-4562-AC2B-F9CE8C40ECF0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5E6108D-4B0B-4922-835E-6FAD5ED505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8523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F63D7-02F9-4562-AC2B-F9CE8C40ECF0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6108D-4B0B-4922-835E-6FAD5ED505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470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F63D7-02F9-4562-AC2B-F9CE8C40ECF0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6108D-4B0B-4922-835E-6FAD5ED505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5186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F63D7-02F9-4562-AC2B-F9CE8C40ECF0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6108D-4B0B-4922-835E-6FAD5ED505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6972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F7F63D7-02F9-4562-AC2B-F9CE8C40ECF0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5E6108D-4B0B-4922-835E-6FAD5ED505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324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F63D7-02F9-4562-AC2B-F9CE8C40ECF0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6108D-4B0B-4922-835E-6FAD5ED505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471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F7F63D7-02F9-4562-AC2B-F9CE8C40ECF0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5E6108D-4B0B-4922-835E-6FAD5ED505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30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F63D7-02F9-4562-AC2B-F9CE8C40ECF0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6108D-4B0B-4922-835E-6FAD5ED505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253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F63D7-02F9-4562-AC2B-F9CE8C40ECF0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6108D-4B0B-4922-835E-6FAD5ED505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820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F63D7-02F9-4562-AC2B-F9CE8C40ECF0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6108D-4B0B-4922-835E-6FAD5ED505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525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F63D7-02F9-4562-AC2B-F9CE8C40ECF0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6108D-4B0B-4922-835E-6FAD5ED505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783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F63D7-02F9-4562-AC2B-F9CE8C40ECF0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6108D-4B0B-4922-835E-6FAD5ED505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036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F63D7-02F9-4562-AC2B-F9CE8C40ECF0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6108D-4B0B-4922-835E-6FAD5ED505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754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F63D7-02F9-4562-AC2B-F9CE8C40ECF0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E6108D-4B0B-4922-835E-6FAD5ED505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805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06070" y="1165063"/>
            <a:ext cx="11567160" cy="2380775"/>
          </a:xfrm>
        </p:spPr>
        <p:txBody>
          <a:bodyPr anchor="ctr">
            <a:noAutofit/>
          </a:bodyPr>
          <a:lstStyle/>
          <a:p>
            <a:pPr algn="ctr">
              <a:lnSpc>
                <a:spcPct val="120000"/>
              </a:lnSpc>
            </a:pPr>
            <a:br>
              <a:rPr lang="en-GB" altLang="ko-KR" sz="4400" b="1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Malgun Gothic" panose="020B0503020000020004" pitchFamily="34" charset="-127"/>
                <a:cs typeface="Cordia New" panose="020B0304020202020204" pitchFamily="34" charset="-34"/>
              </a:rPr>
            </a:br>
            <a:r>
              <a:rPr lang="ko-KR" sz="4400" b="1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Malgun Gothic" panose="020B0503020000020004" pitchFamily="34" charset="-127"/>
                <a:cs typeface="Cordia New" panose="020B0304020202020204" pitchFamily="34" charset="-34"/>
              </a:rPr>
              <a:t>선박 </a:t>
            </a:r>
            <a:r>
              <a:rPr lang="ko-KR" altLang="en-US" sz="4400" b="1" kern="100" dirty="0">
                <a:latin typeface="Aptos" panose="020B0004020202020204" pitchFamily="34" charset="0"/>
                <a:ea typeface="Malgun Gothic" panose="020B0503020000020004" pitchFamily="34" charset="-127"/>
                <a:cs typeface="Cordia New" panose="020B0304020202020204" pitchFamily="34" charset="-34"/>
              </a:rPr>
              <a:t>어쿠스틱</a:t>
            </a:r>
            <a:r>
              <a:rPr lang="ko-KR" sz="4400" b="1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Malgun Gothic" panose="020B0503020000020004" pitchFamily="34" charset="-127"/>
                <a:cs typeface="Cordia New" panose="020B0304020202020204" pitchFamily="34" charset="-34"/>
              </a:rPr>
              <a:t> </a:t>
            </a:r>
            <a:r>
              <a:rPr lang="ko-KR" altLang="en-US" sz="4400" b="1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Malgun Gothic" panose="020B0503020000020004" pitchFamily="34" charset="-127"/>
                <a:cs typeface="Cordia New" panose="020B0304020202020204" pitchFamily="34" charset="-34"/>
              </a:rPr>
              <a:t>데이터 분석</a:t>
            </a:r>
            <a:r>
              <a:rPr lang="en-US" altLang="ko-KR" sz="4400" b="1" kern="100" dirty="0">
                <a:latin typeface="Aptos" panose="020B0004020202020204" pitchFamily="34" charset="0"/>
                <a:ea typeface="Malgun Gothic" panose="020B0503020000020004" pitchFamily="34" charset="-127"/>
                <a:cs typeface="Cordia New" panose="020B0304020202020204" pitchFamily="34" charset="-34"/>
              </a:rPr>
              <a:t> </a:t>
            </a:r>
            <a:r>
              <a:rPr lang="ko-KR" altLang="en-US" sz="4400" b="1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Malgun Gothic" panose="020B0503020000020004" pitchFamily="34" charset="-127"/>
                <a:cs typeface="Cordia New" panose="020B0304020202020204" pitchFamily="34" charset="-34"/>
              </a:rPr>
              <a:t>시스템 </a:t>
            </a:r>
            <a:br>
              <a:rPr lang="en-GB" sz="44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Cordia New" panose="020B0304020202020204" pitchFamily="34" charset="-34"/>
              </a:rPr>
            </a:br>
            <a:endParaRPr lang="ko-KR" altLang="en-US" sz="4400" b="1" dirty="0">
              <a:solidFill>
                <a:schemeClr val="tx1"/>
              </a:solidFill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831850" y="3347207"/>
            <a:ext cx="10515600" cy="2055302"/>
          </a:xfrm>
        </p:spPr>
        <p:txBody>
          <a:bodyPr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</a:rPr>
              <a:t>2024</a:t>
            </a:r>
            <a:r>
              <a:rPr lang="ko-KR" altLang="en-US" sz="1800" dirty="0">
                <a:solidFill>
                  <a:schemeClr val="tx1"/>
                </a:solidFill>
              </a:rPr>
              <a:t>년 </a:t>
            </a:r>
            <a:r>
              <a:rPr lang="en-US" altLang="ko-KR" sz="1800" dirty="0">
                <a:solidFill>
                  <a:schemeClr val="tx1"/>
                </a:solidFill>
              </a:rPr>
              <a:t>12</a:t>
            </a:r>
            <a:r>
              <a:rPr lang="ko-KR" altLang="en-US" sz="1800" dirty="0">
                <a:solidFill>
                  <a:schemeClr val="tx1"/>
                </a:solidFill>
              </a:rPr>
              <a:t>월 </a:t>
            </a:r>
            <a:r>
              <a:rPr lang="en-GB" altLang="ko-KR" sz="1800" dirty="0">
                <a:solidFill>
                  <a:schemeClr val="tx1"/>
                </a:solidFill>
              </a:rPr>
              <a:t>18</a:t>
            </a:r>
            <a:r>
              <a:rPr lang="ko-KR" altLang="en-US" sz="1800" dirty="0">
                <a:solidFill>
                  <a:schemeClr val="tx1"/>
                </a:solidFill>
              </a:rPr>
              <a:t>일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algn="ctr"/>
            <a:endParaRPr lang="en-US" altLang="ko-KR" sz="400" dirty="0">
              <a:solidFill>
                <a:schemeClr val="tx1"/>
              </a:solidFill>
            </a:endParaRPr>
          </a:p>
          <a:p>
            <a:pPr algn="ctr"/>
            <a:endParaRPr lang="en-US" altLang="ko-KR" sz="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800" b="1" dirty="0" err="1">
                <a:solidFill>
                  <a:schemeClr val="tx1"/>
                </a:solidFill>
              </a:rPr>
              <a:t>케이디</a:t>
            </a:r>
            <a:r>
              <a:rPr lang="en-GB" altLang="ko-KR" sz="1800" b="1" dirty="0">
                <a:solidFill>
                  <a:schemeClr val="tx1"/>
                </a:solidFill>
              </a:rPr>
              <a:t>,</a:t>
            </a:r>
            <a:r>
              <a:rPr lang="ko-KR" altLang="en-US" sz="1800" b="1" dirty="0">
                <a:solidFill>
                  <a:schemeClr val="tx1"/>
                </a:solidFill>
              </a:rPr>
              <a:t> 박준영</a:t>
            </a:r>
            <a:r>
              <a:rPr lang="en-GB" altLang="ko-KR" sz="1800" b="1" dirty="0">
                <a:solidFill>
                  <a:schemeClr val="tx1"/>
                </a:solidFill>
              </a:rPr>
              <a:t>, </a:t>
            </a:r>
            <a:r>
              <a:rPr lang="ko-KR" altLang="en-US" sz="1800" b="1" dirty="0" err="1">
                <a:solidFill>
                  <a:schemeClr val="tx1"/>
                </a:solidFill>
              </a:rPr>
              <a:t>최규영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algn="ctr"/>
            <a:endParaRPr lang="en-US" altLang="ko-KR" sz="1800" dirty="0">
              <a:solidFill>
                <a:schemeClr val="tx1"/>
              </a:solidFill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컴퓨터 공학과</a:t>
            </a:r>
            <a:endParaRPr lang="en-US" altLang="ko-KR" sz="18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5AAEF-2738-4704-9D37-10DEA866531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305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A2D9136-95C6-401A-BBDC-F72644AEA1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1" t="4820" r="281" b="-4820"/>
          <a:stretch/>
        </p:blipFill>
        <p:spPr>
          <a:xfrm>
            <a:off x="2222609" y="2036365"/>
            <a:ext cx="1795975" cy="170642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222610" y="304659"/>
            <a:ext cx="8610600" cy="1293028"/>
          </a:xfrm>
        </p:spPr>
        <p:txBody>
          <a:bodyPr/>
          <a:lstStyle/>
          <a:p>
            <a:r>
              <a:rPr lang="ko-KR" altLang="en-US" dirty="0"/>
              <a:t>팀원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5AAEF-2738-4704-9D37-10DEA8665312}" type="slidenum">
              <a:rPr lang="en-US" smtClean="0"/>
              <a:t>2</a:t>
            </a:fld>
            <a:endParaRPr 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36619CB-25DF-26CE-EEBB-9EFAF5330B6D}"/>
              </a:ext>
            </a:extLst>
          </p:cNvPr>
          <p:cNvSpPr/>
          <p:nvPr/>
        </p:nvSpPr>
        <p:spPr>
          <a:xfrm>
            <a:off x="2222610" y="2012467"/>
            <a:ext cx="1795975" cy="173032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E10E30-52E1-1433-CA9D-5AF3F80DE698}"/>
              </a:ext>
            </a:extLst>
          </p:cNvPr>
          <p:cNvSpPr txBox="1"/>
          <p:nvPr/>
        </p:nvSpPr>
        <p:spPr>
          <a:xfrm>
            <a:off x="2140547" y="4005656"/>
            <a:ext cx="21554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박준영</a:t>
            </a:r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r>
              <a:rPr lang="ko-KR" altLang="en-US" sz="1600" dirty="0"/>
              <a:t>학습 데이터 제작</a:t>
            </a:r>
            <a:endParaRPr lang="en-US" altLang="ko-KR" sz="1600" dirty="0"/>
          </a:p>
          <a:p>
            <a:pPr algn="ctr"/>
            <a:r>
              <a:rPr lang="ko-KR" altLang="en-US" sz="1600" dirty="0"/>
              <a:t>학습 모델 제작</a:t>
            </a:r>
            <a:endParaRPr lang="en-US" altLang="ko-KR" sz="1600" dirty="0"/>
          </a:p>
          <a:p>
            <a:pPr algn="ctr"/>
            <a:r>
              <a:rPr lang="ko-KR" altLang="en-US" sz="1600" dirty="0"/>
              <a:t>모델 예측 결과 시각화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DE9F5EC-4D28-262D-E3B9-467AF6ED2E96}"/>
              </a:ext>
            </a:extLst>
          </p:cNvPr>
          <p:cNvSpPr/>
          <p:nvPr/>
        </p:nvSpPr>
        <p:spPr>
          <a:xfrm>
            <a:off x="5304997" y="2012467"/>
            <a:ext cx="1795975" cy="173032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36709B-1889-817A-AF0A-BBD7F2F9C954}"/>
              </a:ext>
            </a:extLst>
          </p:cNvPr>
          <p:cNvSpPr txBox="1"/>
          <p:nvPr/>
        </p:nvSpPr>
        <p:spPr>
          <a:xfrm>
            <a:off x="5222935" y="4005656"/>
            <a:ext cx="19600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/>
              <a:t>케이디</a:t>
            </a:r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r>
              <a:rPr lang="ko-KR" altLang="en-US" sz="1600" dirty="0"/>
              <a:t>웹사이트 구조 구현</a:t>
            </a:r>
            <a:endParaRPr lang="en-US" altLang="ko-KR" sz="1600" dirty="0"/>
          </a:p>
          <a:p>
            <a:pPr algn="ctr"/>
            <a:r>
              <a:rPr lang="ko-KR" altLang="en-US" sz="1600" dirty="0"/>
              <a:t>웹사이트 디자인</a:t>
            </a:r>
            <a:endParaRPr lang="en-US" altLang="ko-KR" sz="1600" dirty="0"/>
          </a:p>
          <a:p>
            <a:pPr algn="ctr"/>
            <a:r>
              <a:rPr lang="ko-KR" altLang="en-US" sz="1600" dirty="0"/>
              <a:t>학습 데이터 분석 결과 시각화 및 매핑</a:t>
            </a:r>
            <a:endParaRPr lang="en-US" altLang="ko-KR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A0F72F6-3618-B6D9-8B36-AA60A863FD46}"/>
              </a:ext>
            </a:extLst>
          </p:cNvPr>
          <p:cNvSpPr/>
          <p:nvPr/>
        </p:nvSpPr>
        <p:spPr>
          <a:xfrm>
            <a:off x="8387384" y="2012467"/>
            <a:ext cx="1795975" cy="173032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A1354B-2F60-B385-8451-9B6FF4AB1A68}"/>
              </a:ext>
            </a:extLst>
          </p:cNvPr>
          <p:cNvSpPr txBox="1"/>
          <p:nvPr/>
        </p:nvSpPr>
        <p:spPr>
          <a:xfrm>
            <a:off x="8305322" y="4005656"/>
            <a:ext cx="19600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최규영</a:t>
            </a:r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r>
              <a:rPr lang="ko-KR" altLang="en-US" sz="1600" dirty="0"/>
              <a:t>입력 데이터 분석 및 기존 데이터와의 비교 결과 시각화</a:t>
            </a:r>
            <a:endParaRPr lang="en-US" altLang="ko-KR" sz="1600" dirty="0"/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7FB453D0-C00A-A25C-ABF7-2597C5A463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4" r="17514"/>
          <a:stretch/>
        </p:blipFill>
        <p:spPr>
          <a:xfrm>
            <a:off x="5327585" y="1967571"/>
            <a:ext cx="1867379" cy="17991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그림 2">
            <a:extLst>
              <a:ext uri="{FF2B5EF4-FFF2-40B4-BE49-F238E27FC236}">
                <a16:creationId xmlns:a16="http://schemas.microsoft.com/office/drawing/2014/main" id="{522E156E-2BEB-CD1C-275F-F1043070B5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8" r="20808"/>
          <a:stretch/>
        </p:blipFill>
        <p:spPr>
          <a:xfrm>
            <a:off x="8387384" y="1952784"/>
            <a:ext cx="1867379" cy="17991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99833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59F29-6286-B9AA-0B2F-0E06FBA47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AF4089C-95C4-BF33-DED7-0FE3C0A29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350" y="322213"/>
            <a:ext cx="8610600" cy="1293028"/>
          </a:xfrm>
        </p:spPr>
        <p:txBody>
          <a:bodyPr/>
          <a:lstStyle/>
          <a:p>
            <a:r>
              <a:rPr lang="ko-KR" altLang="en-US" dirty="0"/>
              <a:t>주제 및 구현 전략</a:t>
            </a:r>
          </a:p>
        </p:txBody>
      </p:sp>
      <p:graphicFrame>
        <p:nvGraphicFramePr>
          <p:cNvPr id="3" name="내용 개체 틀 2">
            <a:extLst>
              <a:ext uri="{FF2B5EF4-FFF2-40B4-BE49-F238E27FC236}">
                <a16:creationId xmlns:a16="http://schemas.microsoft.com/office/drawing/2014/main" id="{D42E6ED1-7795-4151-B8B4-7A3BC745F3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8450343"/>
              </p:ext>
            </p:extLst>
          </p:nvPr>
        </p:nvGraphicFramePr>
        <p:xfrm>
          <a:off x="838200" y="1349633"/>
          <a:ext cx="10515600" cy="51861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70A87C-A1BF-BCC3-1DCD-C9DD10412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5AAEF-2738-4704-9D37-10DEA86653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188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1F13A-0F75-518A-E62A-29A462513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C838442-48E5-E40C-742F-D64B41E4B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433190"/>
            <a:ext cx="8610600" cy="1293028"/>
          </a:xfrm>
        </p:spPr>
        <p:txBody>
          <a:bodyPr>
            <a:normAutofit/>
          </a:bodyPr>
          <a:lstStyle/>
          <a:p>
            <a:r>
              <a:rPr lang="ko-KR" altLang="en-US" sz="4800"/>
              <a:t>데이터 분석 </a:t>
            </a:r>
            <a:r>
              <a:rPr lang="ko-KR" altLang="en-US" sz="4800" dirty="0"/>
              <a:t>프로세스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4AE917-A523-E612-8151-F863BE81D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5AAEF-2738-4704-9D37-10DEA8665312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id="{811518FB-1382-4A49-94CC-6F2BD9C7F6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8234225"/>
              </p:ext>
            </p:extLst>
          </p:nvPr>
        </p:nvGraphicFramePr>
        <p:xfrm>
          <a:off x="489851" y="2365695"/>
          <a:ext cx="11212298" cy="2585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27509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95F4B-D96E-502C-003D-A93FCB5C0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1">
            <a:extLst>
              <a:ext uri="{FF2B5EF4-FFF2-40B4-BE49-F238E27FC236}">
                <a16:creationId xmlns:a16="http://schemas.microsoft.com/office/drawing/2014/main" id="{6374D22C-FBFE-46A2-B84E-69CE774148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531639"/>
              </p:ext>
            </p:extLst>
          </p:nvPr>
        </p:nvGraphicFramePr>
        <p:xfrm>
          <a:off x="-1670667" y="1816903"/>
          <a:ext cx="14940001" cy="12518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제목 4">
            <a:extLst>
              <a:ext uri="{FF2B5EF4-FFF2-40B4-BE49-F238E27FC236}">
                <a16:creationId xmlns:a16="http://schemas.microsoft.com/office/drawing/2014/main" id="{09551181-E1AA-A52F-8B6E-9AD5B8B91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100" y="175811"/>
            <a:ext cx="3777408" cy="1293028"/>
          </a:xfrm>
        </p:spPr>
        <p:txBody>
          <a:bodyPr>
            <a:normAutofit/>
          </a:bodyPr>
          <a:lstStyle/>
          <a:p>
            <a:r>
              <a:rPr lang="ko-KR" altLang="en-US" sz="4800" dirty="0" err="1"/>
              <a:t>백엔드</a:t>
            </a:r>
            <a:endParaRPr lang="ko-KR" altLang="en-US" sz="4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2CC7C9-0A70-A07C-3447-A96271135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5AAEF-2738-4704-9D37-10DEA86653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71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FE3F4F-BBF3-CEF5-9161-21BE9358F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시연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F0D5188-5031-1CDA-3C6F-D7D54A9AE4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0889078"/>
              </p:ext>
            </p:extLst>
          </p:nvPr>
        </p:nvGraphicFramePr>
        <p:xfrm>
          <a:off x="882650" y="2997200"/>
          <a:ext cx="10426700" cy="86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1811502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1650</TotalTime>
  <Words>414</Words>
  <Application>Microsoft Office PowerPoint</Application>
  <PresentationFormat>와이드스크린</PresentationFormat>
  <Paragraphs>78</Paragraphs>
  <Slides>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Aptos</vt:lpstr>
      <vt:lpstr>맑은 고딕</vt:lpstr>
      <vt:lpstr>Arial</vt:lpstr>
      <vt:lpstr>Century Gothic</vt:lpstr>
      <vt:lpstr>Vapor Trail</vt:lpstr>
      <vt:lpstr> 선박 어쿠스틱 데이터 분석 시스템  </vt:lpstr>
      <vt:lpstr>팀원 소개</vt:lpstr>
      <vt:lpstr>주제 및 구현 전략</vt:lpstr>
      <vt:lpstr>데이터 분석 프로세스 </vt:lpstr>
      <vt:lpstr>백엔드</vt:lpstr>
      <vt:lpstr>시스템 시연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인테리어 디자인 가이드라인과 Proximal Policy Optimization을 사용한 인테리어 디자인 자동화 전략</dc:title>
  <dc:creator>윤찬영</dc:creator>
  <cp:lastModifiedBy>gryn sol</cp:lastModifiedBy>
  <cp:revision>44</cp:revision>
  <cp:lastPrinted>2023-06-16T04:25:34Z</cp:lastPrinted>
  <dcterms:created xsi:type="dcterms:W3CDTF">2023-06-13T05:19:10Z</dcterms:created>
  <dcterms:modified xsi:type="dcterms:W3CDTF">2024-12-18T09:11:06Z</dcterms:modified>
</cp:coreProperties>
</file>